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46313c94-e475-0eac-0b06-8a913c08d208}">
          <p14:sldIdLst>
            <p14:sldId id="256"/>
            <p14:sldId id="257"/>
            <p14:sldId id="258"/>
          </p14:sldIdLst>
        </p14:section>
        <p14:section name="Device files" id="{009ac6e9-58f3-0980-5567-30f3538ccfb9}">
          <p14:sldIdLst>
            <p14:sldId id="259"/>
            <p14:sldId id="260"/>
            <p14:sldId id="261"/>
            <p14:sldId id="262"/>
          </p14:sldIdLst>
        </p14:section>
        <p14:section name="Writing the driver" id="{ebe7e15b-e18b-1d7f-9924-6d8c4978d0f8}">
          <p14:sldIdLst>
            <p14:sldId id="263"/>
            <p14:sldId id="264"/>
            <p14:sldId id="265"/>
            <p14:sldId id="266"/>
          </p14:sldIdLst>
        </p14:section>
        <p14:section name="open, read, write" id="{c751160e-36b9-49a8-87e5-c87dfd495843}">
          <p14:sldIdLst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ioctl" id="{133791d6-8c45-e029-3bf5-92fa780d9466}">
          <p14:sldIdLst>
            <p14:sldId id="275"/>
            <p14:sldId id="276"/>
            <p14:sldId id="277"/>
            <p14:sldId id="278"/>
          </p14:sldIdLst>
        </p14:section>
        <p14:section name="Lab 15.1" id="{0ff978f5-7d75-fe7e-5be0-3d64d6d32bef}">
          <p14:sldIdLst>
            <p14:sldId id="279"/>
            <p14:sldId id="280"/>
          </p14:sldIdLst>
        </p14:section>
        <p14:section name="Wrap-up" id="{8220c2d0-3788-1dbc-ce0e-187e2c0364cb}">
          <p14:sldIdLst>
            <p14:sldId id="281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15.1: Character Device Drivers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15.1: Character Device Drivers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15.1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Character Device Drivers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your own file in /dev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sysbuf.ko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hello from user space &gt; /dev/sysbuf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/dev/sysbuf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 from user space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the bytes lived in a C array inside the kernel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how a device file (c, major, minor) leads the kernel to one driver.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Write a char driver: register a number, a cdev and file_operations; make /dev/sysbuf.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Implement read and write with copy_to_user / copy_from_user, f_pos and EOF.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Design ioctl commands with _IO/_IOR and use them from a C program.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14.2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5–12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Device files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12–24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Writing the driver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24–38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open, read, write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38–48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ioctl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48–60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Lab, checkpoint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15.1: sysbuf.c, a 4 KiB device.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29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14.2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ls -l /dev/vda shows "b … 253, 0". What do b, 253 and 0 mean?</a:t>
            </a:r>
            <a:endParaRPr lang="en-US" sz="160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Block device; major 253 picks the driver (virtblk), minor 0 picks the device (the first disk).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Who calls a driver's probe function, and when?</a:t>
            </a:r>
            <a:endParaRPr lang="en-US" sz="160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bus, when its match function pairs the driver with a device (platform: by name).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Who makes the file in /dev when a device appears?</a:t>
            </a:r>
            <a:endParaRPr lang="en-US" sz="160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devtmpfs (and udev), from the kernel's uevent: MAJOR, MINOR, DEVNAME.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Devices are files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 name, a letter and two numbers: the kernel does the rest.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29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Three kinds of device, two of them in /dev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377440"/>
                <a:gridCol w="914400"/>
                <a:gridCol w="4434840"/>
                <a:gridCol w="192024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kind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talks in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seek?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examples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in /dev?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character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 stream of bytes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maybe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serial port, keyboard, /dev/null, a sensor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 …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block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fixed blocks (512 B sectors)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always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disks, SSDs, USB sticks, our RAM disk (15.2)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 …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network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packets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eth0, wlan0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no: sockets instead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3200400"/>
            <a:ext cx="603504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13232" y="33284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9" name="Shape 3"/>
          <p:cNvSpPr/>
          <p:nvPr/>
        </p:nvSpPr>
        <p:spPr>
          <a:xfrm>
            <a:off x="914400" y="33284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1115568" y="33284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1371600" y="32461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/dev/…   (QEMU guest, real)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3584448"/>
            <a:ext cx="56692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crw-------  1 0 0   1,   1  /dev/mem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crw-rw-rw-  1 0 0   1,   3  /dev/null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crw-rw-rw-  1 0 0   5,   0  /dev/tty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crw-------  1 0 0   4,  64  /dev/ttyS0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crw-rw-rw-  1 0 0   1,   9  /dev/urandom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crw-rw-rw-  1 0 0   1,   5  /dev/zero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812280" y="3200400"/>
            <a:ext cx="4846320" cy="1325880"/>
          </a:xfrm>
          <a:prstGeom prst="roundRect">
            <a:avLst>
              <a:gd name="adj" fmla="val 551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995160" y="336499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6995160" y="336499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6995160" y="3730752"/>
            <a:ext cx="4480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open, read, write, close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The same four calls you use on a text file (Lecture 12.1) work on /dev/null and /dev/ttyS0.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812280" y="4663440"/>
            <a:ext cx="4846320" cy="1280160"/>
          </a:xfrm>
          <a:prstGeom prst="roundRect">
            <a:avLst>
              <a:gd name="adj" fmla="val 571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6949440" y="4663440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Where the size column usually is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, ls shows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major, minor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these files hold no data at all, only two numbers.</a:t>
            </a:r>
            <a:endParaRPr lang="en-US" sz="1250" dirty="0"/>
          </a:p>
        </p:txBody>
      </p:sp>
      <p:sp>
        <p:nvSpPr>
          <p:cNvPr id="16" name="Text 1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1 (classes of devices) and Ch. 3</a:t>
            </a:r>
            <a:endParaRPr lang="en-US" sz="1100" dirty="0"/>
          </a:p>
        </p:txBody>
      </p:sp>
      <p:sp>
        <p:nvSpPr>
          <p:cNvPr id="18" name="Text 1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29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dev_t: major and minor packed into one number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1920240"/>
          </a:xfrm>
          <a:prstGeom prst="roundRect">
            <a:avLst>
              <a:gd name="adj" fmla="val 476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include/linux/kdev_t.h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  #define MINORBITS   20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  #define MINORMASK   ((1U &lt;&lt; MINORBITS) - 1)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 #define MAJOR(dev)  ((unsigned int) ((dev) &gt;&gt; MINORBITS))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 #define MINOR(dev)  ((unsigned int) ((dev) &amp; MINORMASK))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 #define MKDEV(ma,mi) (((ma) &lt;&lt; MINORBITS) | (mi))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48640" y="3429000"/>
            <a:ext cx="2057400" cy="56692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48640" y="3429000"/>
            <a:ext cx="2057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241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65760" y="4023360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major  (12)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606040" y="3429000"/>
            <a:ext cx="3429000" cy="566928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2606040" y="3429000"/>
            <a:ext cx="3429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4023360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minor  (20)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3434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MKDEV(241, 0) = 241 &lt;&lt; 20 =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0x0F100000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4892040"/>
            <a:ext cx="5486400" cy="1051560"/>
          </a:xfrm>
          <a:prstGeom prst="roundRect">
            <a:avLst>
              <a:gd name="adj" fmla="val 695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31520" y="4892040"/>
            <a:ext cx="5120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shifts and masks, exactly like the permission bits of Lecture 12 and the ioctl numbers later today.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63640" y="1188720"/>
            <a:ext cx="5394960" cy="32004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/proc/devices  (real, start)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464808" y="1572768"/>
            <a:ext cx="50292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Character devices: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 mem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 /dev/vc/0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 tty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 ttyS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5 /dev/tty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5 /dev/console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10 misc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13 input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241 sysbuf          # after insmod sysbuf.ko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263640" y="4526280"/>
            <a:ext cx="5394960" cy="1417320"/>
          </a:xfrm>
          <a:prstGeom prst="roundRect">
            <a:avLst>
              <a:gd name="adj" fmla="val 516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400800" y="4526280"/>
            <a:ext cx="51206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Fixed or free?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Old drivers own a fixed major (1, 4, 5). New drivers ask the kernel for a free one: we got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241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. Never hard-code it: read it from /proc/devices or sysfs.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3 (major and minor numbers)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29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name does not matter; the numbers do (real experiment)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58368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guest, as root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21792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sysbuf.ko; echo "made by mknod" &gt; /dev/sysbuf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mknod /tmp/other c 241 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crw-r--r--  1 0 0   241,   0  /tmp/other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/tmp/other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made by mknod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mknod /tmp/minor1 c 241 1; cat /tmp/minor1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cat: can't open '/tmp/minor1': No such device or address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rmmod sysbuf; cat /tmp/other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cat: can't open '/tmp/other': No such device or address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/tmp/other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crw-r--r--  1 0 0   241,   0  /tmp/other   # still there</a:t>
            </a:r>
            <a:endParaRPr lang="en-US" sz="1100" dirty="0"/>
          </a:p>
        </p:txBody>
      </p:sp>
      <p:sp>
        <p:nvSpPr>
          <p:cNvPr id="9" name="a1_mk"/>
          <p:cNvSpPr/>
          <p:nvPr/>
        </p:nvSpPr>
        <p:spPr>
          <a:xfrm>
            <a:off x="7360920" y="1188720"/>
            <a:ext cx="429768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mk"/>
          <p:cNvSpPr/>
          <p:nvPr/>
        </p:nvSpPr>
        <p:spPr>
          <a:xfrm>
            <a:off x="7470648" y="148590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mk"/>
          <p:cNvSpPr txBox="1"/>
          <p:nvPr/>
        </p:nvSpPr>
        <p:spPr>
          <a:xfrm>
            <a:off x="7470648" y="14859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mk"/>
          <p:cNvSpPr txBox="1"/>
          <p:nvPr/>
        </p:nvSpPr>
        <p:spPr>
          <a:xfrm>
            <a:off x="7955280" y="1188720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any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name, in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any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directory: same major and minor, same driver, same data</a:t>
            </a:r>
            <a:endParaRPr lang="en-US" sz="1250" dirty="0"/>
          </a:p>
        </p:txBody>
      </p:sp>
      <p:sp>
        <p:nvSpPr>
          <p:cNvPr id="13" name="a2_mk"/>
          <p:cNvSpPr/>
          <p:nvPr/>
        </p:nvSpPr>
        <p:spPr>
          <a:xfrm>
            <a:off x="7360920" y="2221992"/>
            <a:ext cx="4297680" cy="960120"/>
          </a:xfrm>
          <a:prstGeom prst="roundRect">
            <a:avLst>
              <a:gd name="adj" fmla="val 761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mk"/>
          <p:cNvSpPr/>
          <p:nvPr/>
        </p:nvSpPr>
        <p:spPr>
          <a:xfrm>
            <a:off x="7470648" y="251917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mk"/>
          <p:cNvSpPr txBox="1"/>
          <p:nvPr/>
        </p:nvSpPr>
        <p:spPr>
          <a:xfrm>
            <a:off x="7470648" y="25191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mk"/>
          <p:cNvSpPr txBox="1"/>
          <p:nvPr/>
        </p:nvSpPr>
        <p:spPr>
          <a:xfrm>
            <a:off x="7955280" y="2221992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minor 1: the driver registered only minor 0 →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ENXIO</a:t>
            </a:r>
            <a:endParaRPr lang="en-US" sz="1250" dirty="0"/>
          </a:p>
        </p:txBody>
      </p:sp>
      <p:sp>
        <p:nvSpPr>
          <p:cNvPr id="17" name="a3_mk"/>
          <p:cNvSpPr/>
          <p:nvPr/>
        </p:nvSpPr>
        <p:spPr>
          <a:xfrm>
            <a:off x="7360920" y="3255264"/>
            <a:ext cx="429768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mk"/>
          <p:cNvSpPr/>
          <p:nvPr/>
        </p:nvSpPr>
        <p:spPr>
          <a:xfrm>
            <a:off x="7470648" y="35524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mk"/>
          <p:cNvSpPr txBox="1"/>
          <p:nvPr/>
        </p:nvSpPr>
        <p:spPr>
          <a:xfrm>
            <a:off x="7470648" y="35524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mk"/>
          <p:cNvSpPr txBox="1"/>
          <p:nvPr/>
        </p:nvSpPr>
        <p:spPr>
          <a:xfrm>
            <a:off x="7955280" y="3255264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driver gone: the inode stays, but nobody owns 241 →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ENXIO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7360920" y="4343400"/>
            <a:ext cx="4297680" cy="1600200"/>
          </a:xfrm>
          <a:prstGeom prst="roundRect">
            <a:avLst>
              <a:gd name="adj" fmla="val 457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498080" y="4343400"/>
            <a:ext cx="4023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Lecture 12.1 link: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inode of a device file stores the type and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i_rdev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= 241:0 instead of block pointers. open() looks the number up; the path is forgotten.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Writing a char driver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sysbuf: a 4 KiB buffer in the kernel that behaves like a small file.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29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Four steps make /dev/sysbuf appear (sysbuf_init)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sysbuf.c: init  (core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3093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dev_t devno;  static struct cdev cdev;  static struct class *cls;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 = alloc_chrdev_region(&amp;devno, 0, 1, "sysbuf");  /* free major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(err) return err;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cdev_init(&amp;cdev, &amp;sysbuf_fops);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 = cdev_add(&amp;cdev, devno, 1);       /* open() can reach us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(err) goto undo_region;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cls = class_create("sysbuf");          /* /sys/class/sysbuf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(IS_ERR(cls)) { err = PTR_ERR(cls); goto undo_cdev;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device_create(cls, NULL, devno, NULL, "sysbuf");  /* uevent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 0;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undo_cdev:   cdev_del(&amp;cdev);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undo_region: unregister_chrdev_region(devno, 1);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 err;</a:t>
            </a:r>
            <a:endParaRPr lang="en-US" sz="950" dirty="0"/>
          </a:p>
        </p:txBody>
      </p:sp>
      <p:sp>
        <p:nvSpPr>
          <p:cNvPr id="9" name="a1_in"/>
          <p:cNvSpPr/>
          <p:nvPr/>
        </p:nvSpPr>
        <p:spPr>
          <a:xfrm>
            <a:off x="7452360" y="1188720"/>
            <a:ext cx="4206240" cy="896112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in"/>
          <p:cNvSpPr/>
          <p:nvPr/>
        </p:nvSpPr>
        <p:spPr>
          <a:xfrm>
            <a:off x="7562088" y="145389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in"/>
          <p:cNvSpPr txBox="1"/>
          <p:nvPr/>
        </p:nvSpPr>
        <p:spPr>
          <a:xfrm>
            <a:off x="7562088" y="14538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in"/>
          <p:cNvSpPr txBox="1"/>
          <p:nvPr/>
        </p:nvSpPr>
        <p:spPr>
          <a:xfrm>
            <a:off x="8046720" y="1188720"/>
            <a:ext cx="34747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 number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alloc_chrdev_region → 241:0 (char_dev.c 236)</a:t>
            </a:r>
            <a:endParaRPr lang="en-US" sz="1200" dirty="0"/>
          </a:p>
        </p:txBody>
      </p:sp>
      <p:sp>
        <p:nvSpPr>
          <p:cNvPr id="13" name="a2_in"/>
          <p:cNvSpPr/>
          <p:nvPr/>
        </p:nvSpPr>
        <p:spPr>
          <a:xfrm>
            <a:off x="7452360" y="2157984"/>
            <a:ext cx="4206240" cy="896112"/>
          </a:xfrm>
          <a:prstGeom prst="roundRect">
            <a:avLst>
              <a:gd name="adj" fmla="val 816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in"/>
          <p:cNvSpPr/>
          <p:nvPr/>
        </p:nvSpPr>
        <p:spPr>
          <a:xfrm>
            <a:off x="7562088" y="24231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in"/>
          <p:cNvSpPr txBox="1"/>
          <p:nvPr/>
        </p:nvSpPr>
        <p:spPr>
          <a:xfrm>
            <a:off x="7562088" y="2423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in"/>
          <p:cNvSpPr txBox="1"/>
          <p:nvPr/>
        </p:nvSpPr>
        <p:spPr>
          <a:xfrm>
            <a:off x="8046720" y="2157984"/>
            <a:ext cx="34747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 cdev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our file_operations, added to the kernel's table for 241:0 (cdev_add, line 479)</a:t>
            </a:r>
            <a:endParaRPr lang="en-US" sz="1200" dirty="0"/>
          </a:p>
        </p:txBody>
      </p:sp>
      <p:sp>
        <p:nvSpPr>
          <p:cNvPr id="17" name="a3_in"/>
          <p:cNvSpPr/>
          <p:nvPr/>
        </p:nvSpPr>
        <p:spPr>
          <a:xfrm>
            <a:off x="7452360" y="3127248"/>
            <a:ext cx="4206240" cy="896112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in"/>
          <p:cNvSpPr/>
          <p:nvPr/>
        </p:nvSpPr>
        <p:spPr>
          <a:xfrm>
            <a:off x="7562088" y="33924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in"/>
          <p:cNvSpPr txBox="1"/>
          <p:nvPr/>
        </p:nvSpPr>
        <p:spPr>
          <a:xfrm>
            <a:off x="7562088" y="3392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in"/>
          <p:cNvSpPr txBox="1"/>
          <p:nvPr/>
        </p:nvSpPr>
        <p:spPr>
          <a:xfrm>
            <a:off x="8046720" y="3127248"/>
            <a:ext cx="34747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 class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a directory in /sys/class (Lecture 14.2)</a:t>
            </a:r>
            <a:endParaRPr lang="en-US" sz="1200" dirty="0"/>
          </a:p>
        </p:txBody>
      </p:sp>
      <p:sp>
        <p:nvSpPr>
          <p:cNvPr id="21" name="a4_in"/>
          <p:cNvSpPr/>
          <p:nvPr/>
        </p:nvSpPr>
        <p:spPr>
          <a:xfrm>
            <a:off x="7452360" y="4096512"/>
            <a:ext cx="4206240" cy="896112"/>
          </a:xfrm>
          <a:prstGeom prst="roundRect">
            <a:avLst>
              <a:gd name="adj" fmla="val 816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2" name="a4_in"/>
          <p:cNvSpPr/>
          <p:nvPr/>
        </p:nvSpPr>
        <p:spPr>
          <a:xfrm>
            <a:off x="7562088" y="436168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3" name="a4_in"/>
          <p:cNvSpPr txBox="1"/>
          <p:nvPr/>
        </p:nvSpPr>
        <p:spPr>
          <a:xfrm>
            <a:off x="7562088" y="4361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24" name="a4_in"/>
          <p:cNvSpPr txBox="1"/>
          <p:nvPr/>
        </p:nvSpPr>
        <p:spPr>
          <a:xfrm>
            <a:off x="8046720" y="4096512"/>
            <a:ext cx="34747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 device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sends the uevent; devtmpfs makes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/dev/sysbuf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452360" y="5166360"/>
            <a:ext cx="4206240" cy="777240"/>
          </a:xfrm>
          <a:prstGeom prst="roundRect">
            <a:avLst>
              <a:gd name="adj" fmla="val 941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589520" y="516636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exit does the same four,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in reverse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3 (char device registration)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struct file_operations: the driver's answer to every system call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include/linux/fs.h  (real, part)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1983  struct file_operations {</a:t>
            </a:r>
            <a:endParaRPr lang="en-US" sz="8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1984      struct module *owner;</a:t>
            </a:r>
            <a:endParaRPr lang="en-US" sz="8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1985      loff_t (*llseek) (struct file *, loff_t, int);</a:t>
            </a:r>
            <a:endParaRPr lang="en-US" sz="8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1986      ssize_t (*read) (struct file *, char __user *, size_t, loff_t *);</a:t>
            </a:r>
            <a:endParaRPr lang="en-US" sz="8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1987      ssize_t (*write) (struct file *, const char __user *, size_t, loff_t *);</a:t>
            </a:r>
            <a:endParaRPr lang="en-US" sz="8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1994      long (*unlocked_ioctl) (struct file *, unsigned int, unsigned long);</a:t>
            </a:r>
            <a:endParaRPr lang="en-US" sz="8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… open, release, mmap, poll, fsync … (about 30 in all)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548640" y="3840480"/>
            <a:ext cx="585216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9684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9684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9684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88620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sysbuf.c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224528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const struct file_operations sysbuf_fops =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.owner          = THIS_MODULE,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.open           = sysbuf_open,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.read           = sysbuf_read,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.write          = sysbuf_write,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.llseek         = default_llseek,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.unlocked_ioctl = sysbuf_ioctl,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95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29400" y="1188720"/>
          <a:ext cx="502920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25603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user calls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kernel calls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open("/dev/sysbuf", …)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sysbuf_open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read(fd, buf, n)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sysbuf_read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write(fd, buf, n)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sysbuf_write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lseek(fd, 14, SEEK_SET)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default_llseek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ioctl(fd, cmd, arg)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sysbuf_ioctl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close(fd)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.release (none: nothing to do)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6629400" y="4023360"/>
            <a:ext cx="5029200" cy="1920240"/>
          </a:xfrm>
          <a:prstGeom prst="roundRect">
            <a:avLst>
              <a:gd name="adj" fmla="val 381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7" name="Shape 14"/>
          <p:cNvSpPr/>
          <p:nvPr/>
        </p:nvSpPr>
        <p:spPr>
          <a:xfrm>
            <a:off x="6812280" y="418795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8" name="Text 15"/>
          <p:cNvSpPr txBox="1"/>
          <p:nvPr/>
        </p:nvSpPr>
        <p:spPr>
          <a:xfrm>
            <a:off x="6812280" y="418795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6812280" y="4553712"/>
            <a:ext cx="466344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A table of function pointers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Like qsort's comparator, or a struct of callbacks in your own C: the kernel calls f-&gt;f_op-&gt;read(…) without knowing who wrote it. Missing entries are NULL; the kernel then uses a default or returns an error.</a:t>
            </a:r>
            <a:endParaRPr lang="en-US" sz="1150" dirty="0"/>
          </a:p>
        </p:txBody>
      </p:sp>
      <p:sp>
        <p:nvSpPr>
          <p:cNvPr id="21" name="Text 1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29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After insmod sysbuf.ko: the number, the node, the sysfs entry (real)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2926080"/>
          </a:xfrm>
          <a:prstGeom prst="roundRect">
            <a:avLst>
              <a:gd name="adj" fmla="val 312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sysbuf.ko; dmesg | tail -1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sysbuf: ready as /dev/sysbuf, major 241 minor 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/dev/sysbuf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crw-------  1 0 0   241,   0 Oct 15 04:52 /dev/sysbuf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grep sysbuf /proc/devices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241 sysbuf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629400" y="1188720"/>
            <a:ext cx="5029200" cy="2926080"/>
          </a:xfrm>
          <a:prstGeom prst="roundRect">
            <a:avLst>
              <a:gd name="adj" fmla="val 312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sysfs side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830568" y="1572768"/>
            <a:ext cx="4663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/sys/class/sysbuf/sysbuf/dev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241:0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/sys/class/sysbuf/sysbuf/uevent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MAJOR=241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MINOR=0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DEVNAME=sysbuf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readlink -f /sys/class/sysbuf/sysbuf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/sys/devices/virtual/sysbuf/sysbuf</a:t>
            </a:r>
            <a:endParaRPr lang="en-US" sz="1050" dirty="0"/>
          </a:p>
        </p:txBody>
      </p:sp>
      <p:sp>
        <p:nvSpPr>
          <p:cNvPr id="15" name="a1_rs"/>
          <p:cNvSpPr/>
          <p:nvPr/>
        </p:nvSpPr>
        <p:spPr>
          <a:xfrm>
            <a:off x="548640" y="4297680"/>
            <a:ext cx="1110996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rs"/>
          <p:cNvSpPr/>
          <p:nvPr/>
        </p:nvSpPr>
        <p:spPr>
          <a:xfrm>
            <a:off x="658368" y="445770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rs"/>
          <p:cNvSpPr txBox="1"/>
          <p:nvPr/>
        </p:nvSpPr>
        <p:spPr>
          <a:xfrm>
            <a:off x="658368" y="44577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rs"/>
          <p:cNvSpPr txBox="1"/>
          <p:nvPr/>
        </p:nvSpPr>
        <p:spPr>
          <a:xfrm>
            <a:off x="1143000" y="4297680"/>
            <a:ext cx="10378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device_create → uevent with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MAJOR=241 MINOR=0 DEVNAME=sysbuf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(the same three lines as the uevent file)</a:t>
            </a:r>
            <a:endParaRPr lang="en-US" sz="1250" dirty="0"/>
          </a:p>
        </p:txBody>
      </p:sp>
      <p:sp>
        <p:nvSpPr>
          <p:cNvPr id="19" name="a2_rs"/>
          <p:cNvSpPr/>
          <p:nvPr/>
        </p:nvSpPr>
        <p:spPr>
          <a:xfrm>
            <a:off x="548640" y="5056632"/>
            <a:ext cx="11109960" cy="6858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rs"/>
          <p:cNvSpPr/>
          <p:nvPr/>
        </p:nvSpPr>
        <p:spPr>
          <a:xfrm>
            <a:off x="658368" y="521665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rs"/>
          <p:cNvSpPr txBox="1"/>
          <p:nvPr/>
        </p:nvSpPr>
        <p:spPr>
          <a:xfrm>
            <a:off x="658368" y="52166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rs"/>
          <p:cNvSpPr txBox="1"/>
          <p:nvPr/>
        </p:nvSpPr>
        <p:spPr>
          <a:xfrm>
            <a:off x="1143000" y="5056632"/>
            <a:ext cx="10378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devtmpfs makes /dev/sysbuf, mode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crw-------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(root only); on a desktop, udev may then change owner and mode by its rules</a:t>
            </a:r>
            <a:endParaRPr lang="en-US" sz="12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open, read, write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From a file descriptor to our functions, and bytes across the user/kernel border.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29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How open("/dev/sysbuf") finds our driver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4008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fs/char_dev.c  (real lines,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0350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373  static int chrdev_open(struct inode *inode, struct file *filp)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381      p = inode-&gt;i_cdev;            /* cached from an earlier open?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382      if (!p)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386          kobj = kobj_lookup(cdev_map, inode-&gt;i_rdev, &amp;idx);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387          if (!kobj)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388              return -ENXIO;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395              inode-&gt;i_cdev = p = new;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} else if (!cdev_get(p))  /* try_module_get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fops = fops_get(p-&gt;ops);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412      replace_fops(filp, fops);     /* f_op = &amp;sysbuf_fops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413      if (filp-&gt;f_op-&gt;open)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414          ret = filp-&gt;f_op-&gt;open(inode, filp);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452  const struct file_operations def_chr_fops =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453      .open = chrdev_open, …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178040" y="1188720"/>
            <a:ext cx="448056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3426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5438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7449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001000" y="12344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ftrace: cat /dev/sysbuf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379208" y="1572768"/>
            <a:ext cx="41148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chrdev_open()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_raw_spin_lock();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try_module_get();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_raw_spin_unlock();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try_module_get();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module_put();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sysbuf_open [sysbuf]();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178040" y="3703320"/>
            <a:ext cx="4480560" cy="2240280"/>
          </a:xfrm>
          <a:prstGeom prst="roundRect">
            <a:avLst>
              <a:gd name="adj" fmla="val 3265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315200" y="3749040"/>
            <a:ext cx="420624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The trick: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every char device file starts with the same generic f_op (def_chr_fops). Its open looks up the number, then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swaps in the driver's own table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. From then on read() goes straight to sysbuf_read.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3 (the file structure, open)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29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cat /dev/sysbuf, step by step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1.2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inode only holds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241:0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kobj_lookup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finds the cdev.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replace_fops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f_op becomes ours.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copy_to_user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moves 22 bytes.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read returns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0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EOF.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29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sysbuf_read: give bytes from the current position, 0 at the end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400800" cy="3657600"/>
          </a:xfrm>
          <a:prstGeom prst="roundRect">
            <a:avLst>
              <a:gd name="adj" fmla="val 25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sysbuf.c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03504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ssize_t sysbuf_read(struct file *f, char __user *buf,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   size_t count, loff_t *pos)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ssize_t n;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mutex_lock(&amp;lock);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(*pos &gt;= used) { mutex_unlock(&amp;lock); return 0; }   /* EOF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n = min(count, used - (size_t)*pos);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(copy_to_user(buf, data + *pos, n))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mutex_unlock(&amp;lock); return -EFAULT;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*pos += n;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mutex_unlock(&amp;lock);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n;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178040" y="1188720"/>
            <a:ext cx="448056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3426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5438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7449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001000" y="12344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ftrace: vfs_read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379208" y="1572768"/>
            <a:ext cx="41148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vfs_read()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rw_verify_area()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security_file_permission();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sysbuf_read [sysbuf]()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mutex_lock();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__check_object_size();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mutex_unlock();</a:t>
            </a:r>
            <a:endParaRPr lang="en-US" sz="950" dirty="0"/>
          </a:p>
        </p:txBody>
      </p:sp>
      <p:sp>
        <p:nvSpPr>
          <p:cNvPr id="15" name="a1_rd"/>
          <p:cNvSpPr/>
          <p:nvPr/>
        </p:nvSpPr>
        <p:spPr>
          <a:xfrm>
            <a:off x="7178040" y="3703320"/>
            <a:ext cx="44805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rd"/>
          <p:cNvSpPr/>
          <p:nvPr/>
        </p:nvSpPr>
        <p:spPr>
          <a:xfrm>
            <a:off x="7287768" y="38496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rd"/>
          <p:cNvSpPr txBox="1"/>
          <p:nvPr/>
        </p:nvSpPr>
        <p:spPr>
          <a:xfrm>
            <a:off x="7287768" y="3849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rd"/>
          <p:cNvSpPr txBox="1"/>
          <p:nvPr/>
        </p:nvSpPr>
        <p:spPr>
          <a:xfrm>
            <a:off x="7772400" y="370332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return n &gt; 0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n bytes read; may be fewer than asked</a:t>
            </a:r>
            <a:endParaRPr lang="en-US" sz="1150" dirty="0"/>
          </a:p>
        </p:txBody>
      </p:sp>
      <p:sp>
        <p:nvSpPr>
          <p:cNvPr id="19" name="a2_rd"/>
          <p:cNvSpPr/>
          <p:nvPr/>
        </p:nvSpPr>
        <p:spPr>
          <a:xfrm>
            <a:off x="7178040" y="4434840"/>
            <a:ext cx="44805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rd"/>
          <p:cNvSpPr/>
          <p:nvPr/>
        </p:nvSpPr>
        <p:spPr>
          <a:xfrm>
            <a:off x="7287768" y="45811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rd"/>
          <p:cNvSpPr txBox="1"/>
          <p:nvPr/>
        </p:nvSpPr>
        <p:spPr>
          <a:xfrm>
            <a:off x="7287768" y="45811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rd"/>
          <p:cNvSpPr txBox="1"/>
          <p:nvPr/>
        </p:nvSpPr>
        <p:spPr>
          <a:xfrm>
            <a:off x="7772400" y="443484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return 0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end of file; cat stops</a:t>
            </a:r>
            <a:endParaRPr lang="en-US" sz="1150" dirty="0"/>
          </a:p>
        </p:txBody>
      </p:sp>
      <p:sp>
        <p:nvSpPr>
          <p:cNvPr id="23" name="a3_rd"/>
          <p:cNvSpPr/>
          <p:nvPr/>
        </p:nvSpPr>
        <p:spPr>
          <a:xfrm>
            <a:off x="7178040" y="5166360"/>
            <a:ext cx="44805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rd"/>
          <p:cNvSpPr/>
          <p:nvPr/>
        </p:nvSpPr>
        <p:spPr>
          <a:xfrm>
            <a:off x="7287768" y="53126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rd"/>
          <p:cNvSpPr txBox="1"/>
          <p:nvPr/>
        </p:nvSpPr>
        <p:spPr>
          <a:xfrm>
            <a:off x="7287768" y="53126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a3_rd"/>
          <p:cNvSpPr txBox="1"/>
          <p:nvPr/>
        </p:nvSpPr>
        <p:spPr>
          <a:xfrm>
            <a:off x="7772400" y="516636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return −errno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read() gives −1 and sets errno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548640" y="4983480"/>
            <a:ext cx="6400800" cy="960120"/>
          </a:xfrm>
          <a:prstGeom prst="roundRect">
            <a:avLst>
              <a:gd name="adj" fmla="val 7619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731520" y="51480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31520" y="51480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731520" y="5513832"/>
            <a:ext cx="6035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tx1"/>
                </a:solidFill>
              </a:rPr>
              <a:t>The read() contract of Lecture 12.1</a:t>
            </a:r>
            <a:endParaRPr lang="en-US" sz="11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A regular file obeys exactly these rules. A driver that follows them works with cat, dd, C stdio.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Why copy_to_user, and never memcpy into buf</a:t>
            </a:r>
            <a:endParaRPr lang="en-US" sz="3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9494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2377440"/>
                <a:gridCol w="246888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memcpy(buf, data, n)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copy_to_user(buf, data, n)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buf is NULL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oops in the kernel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returns n (not copied) → −EFAULT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buf points into the kernel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user overwrites kernel memory!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rejected: not a user address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buf's page is swapped out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page fault in kernel code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fault handled, page brought in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SMAP on (modern x86)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fault: kernel may not touch user pages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opens the user window just for the copy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7726680" y="1188720"/>
            <a:ext cx="3931920" cy="2697480"/>
          </a:xfrm>
          <a:prstGeom prst="roundRect">
            <a:avLst>
              <a:gd name="adj" fmla="val 339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8912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3"/>
          <p:cNvSpPr/>
          <p:nvPr/>
        </p:nvSpPr>
        <p:spPr>
          <a:xfrm>
            <a:off x="80924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82936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8549640" y="1234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hwtest151: bad pointers  (real)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927848" y="1572768"/>
            <a:ext cx="35661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 3 bytes: 3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into (nil): -1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(Bad address)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into 0xffffffff81000000: -1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(Bad address)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 from 0xffffffff81000000: -1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(Bad address)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7726680" y="4023360"/>
            <a:ext cx="3931920" cy="1920240"/>
          </a:xfrm>
          <a:prstGeom prst="roundRect">
            <a:avLst>
              <a:gd name="adj" fmla="val 381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863840" y="402336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Lecture 9 and 13 link: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"Bad address" is EFAULT. The kernel survived, because copy_to_user's faults go to a fix-up table instead of an oops.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48640" y="4023360"/>
            <a:ext cx="6949440" cy="1920240"/>
          </a:xfrm>
          <a:prstGeom prst="roundRect">
            <a:avLst>
              <a:gd name="adj" fmla="val 381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31520" y="4069080"/>
            <a:ext cx="6583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The rule: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a pointer that came from user space is a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number the user chose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. Check it and copy through it with copy_to_user, copy_from_user, get_user, put_user. They return the number of bytes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not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copied (0 = success).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3 (read and write); Love, LKD Ch. 5 (system calls)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29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sysbuf_write, and what a full device says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32004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sysbuf.c  (real, 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(*pos &gt;= SYSBUF_SIZE)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mutex_unlock(&amp;lock);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-ENOSPC;      /* "No space left on device"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min(count, SYSBUF_SIZE - (size_t)*pos);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(copy_from_user(data + *pos, buf, n)) { … return -EFAULT; }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*pos += n;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(*pos &gt; used) used = *pos;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 n;               /* may be less than count */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812280" y="1188720"/>
            <a:ext cx="4846320" cy="32004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9768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1780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792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635240" y="12344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013448" y="1572768"/>
            <a:ext cx="448056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 if=/dev/zero of=/dev/sysbuf bs=1024 count=5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dd: error writing '/dev/sysbuf':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No space left on device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5+0 records in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4+0 records out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/dev/sysbuf | wc -c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4096</a:t>
            </a:r>
            <a:endParaRPr lang="en-US" sz="1100" dirty="0"/>
          </a:p>
        </p:txBody>
      </p:sp>
      <p:sp>
        <p:nvSpPr>
          <p:cNvPr id="15" name="a1_wr"/>
          <p:cNvSpPr/>
          <p:nvPr/>
        </p:nvSpPr>
        <p:spPr>
          <a:xfrm>
            <a:off x="548640" y="4526280"/>
            <a:ext cx="111099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wr"/>
          <p:cNvSpPr/>
          <p:nvPr/>
        </p:nvSpPr>
        <p:spPr>
          <a:xfrm>
            <a:off x="658368" y="46725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wr"/>
          <p:cNvSpPr txBox="1"/>
          <p:nvPr/>
        </p:nvSpPr>
        <p:spPr>
          <a:xfrm>
            <a:off x="658368" y="4672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wr"/>
          <p:cNvSpPr txBox="1"/>
          <p:nvPr/>
        </p:nvSpPr>
        <p:spPr>
          <a:xfrm>
            <a:off x="1143000" y="4526280"/>
            <a:ext cx="10378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writes 1–4: 1024 bytes each, f_pos 1024 → 4096. Write 5: f_pos is 4096 = SYSBUF_SIZE →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−ENOSPC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; dd reports it and stops</a:t>
            </a:r>
            <a:endParaRPr lang="en-US" sz="1200" dirty="0"/>
          </a:p>
        </p:txBody>
      </p:sp>
      <p:sp>
        <p:nvSpPr>
          <p:cNvPr id="19" name="a2_wr"/>
          <p:cNvSpPr/>
          <p:nvPr/>
        </p:nvSpPr>
        <p:spPr>
          <a:xfrm>
            <a:off x="548640" y="5257800"/>
            <a:ext cx="111099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wr"/>
          <p:cNvSpPr/>
          <p:nvPr/>
        </p:nvSpPr>
        <p:spPr>
          <a:xfrm>
            <a:off x="658368" y="5404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wr"/>
          <p:cNvSpPr txBox="1"/>
          <p:nvPr/>
        </p:nvSpPr>
        <p:spPr>
          <a:xfrm>
            <a:off x="658368" y="5404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wr"/>
          <p:cNvSpPr txBox="1"/>
          <p:nvPr/>
        </p:nvSpPr>
        <p:spPr>
          <a:xfrm>
            <a:off x="1143000" y="5257800"/>
            <a:ext cx="10378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a write that only partly fits returns the smaller n: the caller must loop (Lecture 12.1's "short write"); stdio's fwrite does that for you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sysbuf_open sees the flags: 0x8241 and 0x8000 (real)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"hello from user space" &gt; /dev/sysbuf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sysbuf: open by init (pid 1), minor 0, flags 0x8241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/dev/sysbuf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sysbuf: open by cat (pid 88), minor 0, flags 0x8000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48640" y="3291840"/>
            <a:ext cx="576072" cy="56692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48640" y="3291840"/>
            <a:ext cx="576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0x8000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65760" y="3886200"/>
            <a:ext cx="941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LARGEFILE  (1)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1124712" y="3291840"/>
            <a:ext cx="1152144" cy="566928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124712" y="3291840"/>
            <a:ext cx="11521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941832" y="3886200"/>
            <a:ext cx="1517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…  (2)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276856" y="3291840"/>
            <a:ext cx="576072" cy="566928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2276856" y="3291840"/>
            <a:ext cx="576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0x200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2093976" y="3886200"/>
            <a:ext cx="941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TRUNC  (1)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2852928" y="3291840"/>
            <a:ext cx="1152144" cy="566928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2852928" y="3291840"/>
            <a:ext cx="11521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2670048" y="3886200"/>
            <a:ext cx="1517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…  (2)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005072" y="3291840"/>
            <a:ext cx="576072" cy="566928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4005072" y="3291840"/>
            <a:ext cx="576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0x40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3822192" y="3886200"/>
            <a:ext cx="941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CREAT  (1)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581144" y="3291840"/>
            <a:ext cx="1152144" cy="566928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4581144" y="3291840"/>
            <a:ext cx="11521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4398264" y="3886200"/>
            <a:ext cx="1517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…  (2)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5733288" y="3291840"/>
            <a:ext cx="576072" cy="56692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5733288" y="3291840"/>
            <a:ext cx="576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0x1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5550408" y="3886200"/>
            <a:ext cx="941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accent3"/>
                </a:solidFill>
              </a:rPr>
              <a:t>WRONLY  (1)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420624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0x8241 = O_LARGEFILE | O_TRUNC | O_CREAT | O_WRONLY   (the shell's &gt;)</a:t>
            </a:r>
            <a:endParaRPr lang="en-US" sz="11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0x8000 = O_LARGEFILE | O_RDONLY (0)                        (cat)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6537960" y="1188720"/>
            <a:ext cx="512064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sysbuf_open  (real)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6739128" y="1572768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((f-&gt;f_flags &amp; O_ACCMODE) != O_RDONLY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&amp;&amp; (f-&gt;f_flags &amp; O_TRUNC)) {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mutex_lock(&amp;lock); used = 0;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mutex_unlock(&amp;lock);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537960" y="3200400"/>
            <a:ext cx="5120640" cy="1737360"/>
          </a:xfrm>
          <a:prstGeom prst="roundRect">
            <a:avLst>
              <a:gd name="adj" fmla="val 421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6720840" y="336499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6720840" y="336499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6720840" y="3730752"/>
            <a:ext cx="47548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fopen("f", "w") truncates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The shell's &gt; is open(…, O_WRONLY|O_CREAT|O_TRUNC). For a regular file the file system truncates; for a device, only if the DRIVER decides to: we do.</a:t>
            </a:r>
            <a:endParaRPr lang="en-US" sz="1150" dirty="0"/>
          </a:p>
        </p:txBody>
      </p:sp>
      <p:sp>
        <p:nvSpPr>
          <p:cNvPr id="41" name="Shape 39"/>
          <p:cNvSpPr/>
          <p:nvPr/>
        </p:nvSpPr>
        <p:spPr>
          <a:xfrm>
            <a:off x="548640" y="5120640"/>
            <a:ext cx="11109960" cy="822960"/>
          </a:xfrm>
          <a:prstGeom prst="roundRect">
            <a:avLst>
              <a:gd name="adj" fmla="val 888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31520" y="51206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O_CREAT on a device?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node already exists, so the flag does nothing. The driver sees all flags and may honour the ones that mean something for it (O_TRUNC, O_NONBLOCK: Homework 15.1).</a:t>
            </a:r>
            <a:endParaRPr lang="en-US" sz="1250" dirty="0"/>
          </a:p>
        </p:txBody>
      </p:sp>
      <p:sp>
        <p:nvSpPr>
          <p:cNvPr id="44" name="Text 4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29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An open file keeps the module loaded: .owner = THIS_MODULE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58368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21792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/sys/module/sysbuf/refcnt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(sleep 3 &lt; /dev/sysbuf &amp;); sleep 1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/sys/module/sysbuf/refcnt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rmmod sysbuf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rmmod: can't unload module 'sysbuf': Resource temporarily unavailable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sleep 3; rmmod sysbuf; echo $?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100" dirty="0"/>
          </a:p>
        </p:txBody>
      </p:sp>
      <p:sp>
        <p:nvSpPr>
          <p:cNvPr id="9" name="a1_pin"/>
          <p:cNvSpPr/>
          <p:nvPr/>
        </p:nvSpPr>
        <p:spPr>
          <a:xfrm>
            <a:off x="7360920" y="1188720"/>
            <a:ext cx="429768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pin"/>
          <p:cNvSpPr/>
          <p:nvPr/>
        </p:nvSpPr>
        <p:spPr>
          <a:xfrm>
            <a:off x="7470648" y="136245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pin"/>
          <p:cNvSpPr txBox="1"/>
          <p:nvPr/>
        </p:nvSpPr>
        <p:spPr>
          <a:xfrm>
            <a:off x="7470648" y="13624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pin"/>
          <p:cNvSpPr txBox="1"/>
          <p:nvPr/>
        </p:nvSpPr>
        <p:spPr>
          <a:xfrm>
            <a:off x="7955280" y="1188720"/>
            <a:ext cx="3566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sleep's stdin is /dev/sysbuf: an open struct file</a:t>
            </a:r>
            <a:endParaRPr lang="en-US" sz="1200" dirty="0"/>
          </a:p>
        </p:txBody>
      </p:sp>
      <p:sp>
        <p:nvSpPr>
          <p:cNvPr id="13" name="a2_pin"/>
          <p:cNvSpPr/>
          <p:nvPr/>
        </p:nvSpPr>
        <p:spPr>
          <a:xfrm>
            <a:off x="7360920" y="1975104"/>
            <a:ext cx="429768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pin"/>
          <p:cNvSpPr/>
          <p:nvPr/>
        </p:nvSpPr>
        <p:spPr>
          <a:xfrm>
            <a:off x="7470648" y="214884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pin"/>
          <p:cNvSpPr txBox="1"/>
          <p:nvPr/>
        </p:nvSpPr>
        <p:spPr>
          <a:xfrm>
            <a:off x="7470648" y="2148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pin"/>
          <p:cNvSpPr txBox="1"/>
          <p:nvPr/>
        </p:nvSpPr>
        <p:spPr>
          <a:xfrm>
            <a:off x="7955280" y="1975104"/>
            <a:ext cx="3566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chrdev_open took a reference: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try_module_get</a:t>
            </a:r>
            <a:endParaRPr lang="en-US" sz="1200" dirty="0"/>
          </a:p>
        </p:txBody>
      </p:sp>
      <p:sp>
        <p:nvSpPr>
          <p:cNvPr id="17" name="a3_pin"/>
          <p:cNvSpPr/>
          <p:nvPr/>
        </p:nvSpPr>
        <p:spPr>
          <a:xfrm>
            <a:off x="7360920" y="2761488"/>
            <a:ext cx="429768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pin"/>
          <p:cNvSpPr/>
          <p:nvPr/>
        </p:nvSpPr>
        <p:spPr>
          <a:xfrm>
            <a:off x="7470648" y="29352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pin"/>
          <p:cNvSpPr txBox="1"/>
          <p:nvPr/>
        </p:nvSpPr>
        <p:spPr>
          <a:xfrm>
            <a:off x="7470648" y="2935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pin"/>
          <p:cNvSpPr txBox="1"/>
          <p:nvPr/>
        </p:nvSpPr>
        <p:spPr>
          <a:xfrm>
            <a:off x="7955280" y="2761488"/>
            <a:ext cx="3566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rmmod refuses: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EAGAIN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while refcnt &gt; 0</a:t>
            </a:r>
            <a:endParaRPr lang="en-US" sz="1200" dirty="0"/>
          </a:p>
        </p:txBody>
      </p:sp>
      <p:sp>
        <p:nvSpPr>
          <p:cNvPr id="21" name="a4_pin"/>
          <p:cNvSpPr/>
          <p:nvPr/>
        </p:nvSpPr>
        <p:spPr>
          <a:xfrm>
            <a:off x="7360920" y="3547872"/>
            <a:ext cx="429768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2" name="a4_pin"/>
          <p:cNvSpPr/>
          <p:nvPr/>
        </p:nvSpPr>
        <p:spPr>
          <a:xfrm>
            <a:off x="7470648" y="372160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3" name="a4_pin"/>
          <p:cNvSpPr txBox="1"/>
          <p:nvPr/>
        </p:nvSpPr>
        <p:spPr>
          <a:xfrm>
            <a:off x="7470648" y="37216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24" name="a4_pin"/>
          <p:cNvSpPr txBox="1"/>
          <p:nvPr/>
        </p:nvSpPr>
        <p:spPr>
          <a:xfrm>
            <a:off x="7955280" y="3547872"/>
            <a:ext cx="3566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sleep exits, file closed,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module_put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rmmod works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4434840"/>
            <a:ext cx="11109960" cy="1508760"/>
          </a:xfrm>
          <a:prstGeom prst="roundRect">
            <a:avLst>
              <a:gd name="adj" fmla="val 484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31520" y="4434840"/>
            <a:ext cx="107899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Without .owner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, rmmod would succeed while sleep still holds the file. Its next read would jump to sysbuf_read, which is no longer in memory: an oops, like forgetting remove_proc_entry in Lab 14.1. The kernel protects you only if you fill in .owner.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ioctl: everything that is not read or write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Commands with numbers, and a header shared by the driver and its programs.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29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An ioctl command is a 32-bit number with four fields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sysbuf.h  (shared by driver and programs)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&lt;linux/ioctl.h&gt;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SYSBUF_MAGIC 'S'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SYSBUF_CLEAR   _IO(SYSBUF_MAGIC, 1)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SYSBUF_GETSIZE _IOR(SYSBUF_MAGIC, 2, int)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263640" y="1188720"/>
            <a:ext cx="539496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include/uapi/asm-generic/ioctl.h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64808" y="1572768"/>
            <a:ext cx="5029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 #define _IOC_NRBITS     8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 #define _IOC_TYPEBITS   8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32  #define _IOC_SIZEBITS  14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36  #define _IOC_DIRBITS    2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66  #define _IOC_READ      2U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86  #define _IOR(type,nr,size)  _IOC(_IOC_READ,(type),(nr),…)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48640" y="3611880"/>
            <a:ext cx="694373" cy="64008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48640" y="3611880"/>
            <a:ext cx="69437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= READ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365760" y="4279392"/>
            <a:ext cx="106013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dir  (2)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243013" y="3611880"/>
            <a:ext cx="4860608" cy="64008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243013" y="3611880"/>
            <a:ext cx="48606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= sizeof(int)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060133" y="4279392"/>
            <a:ext cx="5226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size  (14)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103620" y="3611880"/>
            <a:ext cx="2777490" cy="64008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103620" y="3611880"/>
            <a:ext cx="27774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0x53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920740" y="4279392"/>
            <a:ext cx="314325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type ('S')  (8)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881110" y="3611880"/>
            <a:ext cx="2777490" cy="640080"/>
          </a:xfrm>
          <a:prstGeom prst="rect">
            <a:avLst/>
          </a:prstGeom>
          <a:solidFill>
            <a:schemeClr val="bg1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8881110" y="3611880"/>
            <a:ext cx="27774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8698230" y="4279392"/>
            <a:ext cx="314325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nr  (8)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4617720"/>
            <a:ext cx="11109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SYSBUF_GETSIZE = 2 &lt;&lt; 30 | 4 &lt;&lt; 16 | 0x53 &lt;&lt; 8 | 2 =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0x80045302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    (sbtest printed exactly this)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548640" y="5166360"/>
            <a:ext cx="11109960" cy="777240"/>
          </a:xfrm>
          <a:prstGeom prst="roundRect">
            <a:avLst>
              <a:gd name="adj" fmla="val 941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31520" y="516636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Why encode?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number says which way data flows and how much, so tools (strace) and the kernel can check it; the magic letter keeps one driver's numbers apart from another's.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6 (ioctl, choosing the numbers)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29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sysbuf_ioctl, and a C program that uses all of 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394960" cy="3154680"/>
          </a:xfrm>
          <a:prstGeom prst="roundRect">
            <a:avLst>
              <a:gd name="adj" fmla="val 289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sysbuf.c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0292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long sysbuf_ioctl(struct file *f,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unsigned int cmd, unsigned long arg)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int size;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switch (cmd)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case SYSBUF_CLEAR:   … used = 0; … return 0;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case SYSBUF_GETSIZE: size = used;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put_user(size, (int __user *)arg);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default: return -ENOTTY;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6172200" y="1188720"/>
            <a:ext cx="5486400" cy="3154680"/>
          </a:xfrm>
          <a:prstGeom prst="roundRect">
            <a:avLst>
              <a:gd name="adj" fmla="val 289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3367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5379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7391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99516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./sbtest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373368" y="1572768"/>
            <a:ext cx="51206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write 22 bytes, GETSIZE, lseek 14, read twice, bad ioctl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write: 22 bytes, size now 22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at offset 14: 8 bytes "Barishal"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again: 0 (end of file)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ioctl 0x1234: Inappropriate ioctl for device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SYSBUF_GETSIZE = 0x80045302  (_IOR('S', 2, int))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48640" y="4480560"/>
            <a:ext cx="5394960" cy="1463040"/>
          </a:xfrm>
          <a:prstGeom prst="roundRect">
            <a:avLst>
              <a:gd name="adj" fmla="val 625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6085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914400" y="46085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1115568" y="46085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371600" y="452628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ftrace: one ioctl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49808" y="4864608"/>
            <a:ext cx="5029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__x64_sys_ioctl() {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__fdget();  security_file_ioctl();  do_vfs_ioctl();</a:t>
            </a:r>
            <a:endParaRPr lang="en-US" sz="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sysbuf_ioctl [sysbuf]() { mutex_lock(); mutex_unlock(); }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172200" y="4480560"/>
            <a:ext cx="548640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6309360" y="4480560"/>
            <a:ext cx="5212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ENOTTY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= "Inappropriate ioctl for device": the historic name, from the days when ioctl was mostly for terminals. In the same trace, printf's isatty() check went to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tty_ioctl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, not to us.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29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Two programs, two CPUs, one buffer: why sysbuf has a mutex</a:t>
            </a:r>
            <a:endParaRPr lang="en-US" sz="30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76656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3108960"/>
                <a:gridCol w="292608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time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CPU 0: writer (echo)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CPU 1: reader (cat)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t1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*pos 0 &lt; 4096, n = 22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t2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copy_from_user … (page fault: sleeps!)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*pos 0 &lt; used ?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t3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used is still old: reads half-written data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t4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used = 22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a1_mx"/>
          <p:cNvSpPr/>
          <p:nvPr/>
        </p:nvSpPr>
        <p:spPr>
          <a:xfrm>
            <a:off x="548640" y="3886200"/>
            <a:ext cx="6766560" cy="621792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a1_mx"/>
          <p:cNvSpPr/>
          <p:nvPr/>
        </p:nvSpPr>
        <p:spPr>
          <a:xfrm>
            <a:off x="658368" y="401421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6" name="a1_mx"/>
          <p:cNvSpPr txBox="1"/>
          <p:nvPr/>
        </p:nvSpPr>
        <p:spPr>
          <a:xfrm>
            <a:off x="658368" y="40142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a1_mx"/>
          <p:cNvSpPr txBox="1"/>
          <p:nvPr/>
        </p:nvSpPr>
        <p:spPr>
          <a:xfrm>
            <a:off x="1143000" y="3886200"/>
            <a:ext cx="6035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copy_*_user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may sleep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(the user page may need to be read from disk)</a:t>
            </a:r>
            <a:endParaRPr lang="en-US" sz="1200" dirty="0"/>
          </a:p>
        </p:txBody>
      </p:sp>
      <p:sp>
        <p:nvSpPr>
          <p:cNvPr id="8" name="a2_mx"/>
          <p:cNvSpPr/>
          <p:nvPr/>
        </p:nvSpPr>
        <p:spPr>
          <a:xfrm>
            <a:off x="548640" y="4581144"/>
            <a:ext cx="6766560" cy="621792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a2_mx"/>
          <p:cNvSpPr/>
          <p:nvPr/>
        </p:nvSpPr>
        <p:spPr>
          <a:xfrm>
            <a:off x="658368" y="47091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a2_mx"/>
          <p:cNvSpPr txBox="1"/>
          <p:nvPr/>
        </p:nvSpPr>
        <p:spPr>
          <a:xfrm>
            <a:off x="658368" y="4709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a2_mx"/>
          <p:cNvSpPr txBox="1"/>
          <p:nvPr/>
        </p:nvSpPr>
        <p:spPr>
          <a:xfrm>
            <a:off x="1143000" y="4581144"/>
            <a:ext cx="6035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so the lock must allow sleeping: a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mutex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; a spinlock waiter never sleeps, and a holder must not (Lecture 13)</a:t>
            </a:r>
            <a:endParaRPr lang="en-US" sz="1200" dirty="0"/>
          </a:p>
        </p:txBody>
      </p:sp>
      <p:sp>
        <p:nvSpPr>
          <p:cNvPr id="12" name="a3_mx"/>
          <p:cNvSpPr/>
          <p:nvPr/>
        </p:nvSpPr>
        <p:spPr>
          <a:xfrm>
            <a:off x="548640" y="5276088"/>
            <a:ext cx="6766560" cy="621792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a3_mx"/>
          <p:cNvSpPr/>
          <p:nvPr/>
        </p:nvSpPr>
        <p:spPr>
          <a:xfrm>
            <a:off x="658368" y="5404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4" name="a3_mx"/>
          <p:cNvSpPr txBox="1"/>
          <p:nvPr/>
        </p:nvSpPr>
        <p:spPr>
          <a:xfrm>
            <a:off x="658368" y="5404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5" name="a3_mx"/>
          <p:cNvSpPr txBox="1"/>
          <p:nvPr/>
        </p:nvSpPr>
        <p:spPr>
          <a:xfrm>
            <a:off x="1143000" y="5276088"/>
            <a:ext cx="6035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hold it around every access to data and used, and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unlock on every return path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7543800" y="1188720"/>
            <a:ext cx="4114800" cy="2103120"/>
          </a:xfrm>
          <a:prstGeom prst="roundRect">
            <a:avLst>
              <a:gd name="adj" fmla="val 347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7" name="Shape 14"/>
          <p:cNvSpPr/>
          <p:nvPr/>
        </p:nvSpPr>
        <p:spPr>
          <a:xfrm>
            <a:off x="7726680" y="13533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8" name="Text 15"/>
          <p:cNvSpPr txBox="1"/>
          <p:nvPr/>
        </p:nvSpPr>
        <p:spPr>
          <a:xfrm>
            <a:off x="7726680" y="13533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726680" y="1719072"/>
            <a:ext cx="374904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Lecture 10.1's race, again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Two processes, one counter, fixed with a semaphore. Kernel version: DEFINE_MUTEX(lock); mutex_lock(&amp;lock); … mutex_unlock(&amp;lock);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7543800" y="3429000"/>
            <a:ext cx="4114800" cy="2514600"/>
          </a:xfrm>
          <a:prstGeom prst="roundRect">
            <a:avLst>
              <a:gd name="adj" fmla="val 290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7680960" y="3474720"/>
            <a:ext cx="384048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Forget one unlock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(e.g. on the −EFAULT path) and the next reader sleeps forever in mutex_lock: the process cannot even be killed with Ctrl-C. Check every return in the lab code.</a:t>
            </a:r>
            <a:endParaRPr lang="en-US" sz="1250" dirty="0"/>
          </a:p>
        </p:txBody>
      </p:sp>
      <p:sp>
        <p:nvSpPr>
          <p:cNvPr id="23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15.1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sysbuf.c: your own /dev file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Register, read, write, ioctl; test with echo, cat, dd and sbtest.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29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15.1 tasks, step by step</a:t>
            </a:r>
            <a:endParaRPr lang="en-US" sz="3000" dirty="0"/>
          </a:p>
        </p:txBody>
      </p:sp>
      <p:sp>
        <p:nvSpPr>
          <p:cNvPr id="3" name="a1_l151"/>
          <p:cNvSpPr/>
          <p:nvPr/>
        </p:nvSpPr>
        <p:spPr>
          <a:xfrm>
            <a:off x="548640" y="118872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151"/>
          <p:cNvSpPr/>
          <p:nvPr/>
        </p:nvSpPr>
        <p:spPr>
          <a:xfrm>
            <a:off x="658368" y="13350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151"/>
          <p:cNvSpPr txBox="1"/>
          <p:nvPr/>
        </p:nvSpPr>
        <p:spPr>
          <a:xfrm>
            <a:off x="658368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151"/>
          <p:cNvSpPr txBox="1"/>
          <p:nvPr/>
        </p:nvSpPr>
        <p:spPr>
          <a:xfrm>
            <a:off x="1143000" y="118872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 lab15_1; make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builds sysbuf_starter.ko and the static test program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sbtest</a:t>
            </a:r>
            <a:endParaRPr lang="en-US" sz="1150" dirty="0"/>
          </a:p>
        </p:txBody>
      </p:sp>
      <p:sp>
        <p:nvSpPr>
          <p:cNvPr id="7" name="a2_l151"/>
          <p:cNvSpPr/>
          <p:nvPr/>
        </p:nvSpPr>
        <p:spPr>
          <a:xfrm>
            <a:off x="548640" y="192024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151"/>
          <p:cNvSpPr/>
          <p:nvPr/>
        </p:nvSpPr>
        <p:spPr>
          <a:xfrm>
            <a:off x="658368" y="20665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151"/>
          <p:cNvSpPr txBox="1"/>
          <p:nvPr/>
        </p:nvSpPr>
        <p:spPr>
          <a:xfrm>
            <a:off x="658368" y="2066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151"/>
          <p:cNvSpPr txBox="1"/>
          <p:nvPr/>
        </p:nvSpPr>
        <p:spPr>
          <a:xfrm>
            <a:off x="1143000" y="192024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1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init: alloc_chrdev_region, cdev_init/cdev_add, class_create, device_create (with the goto ladder)</a:t>
            </a:r>
            <a:endParaRPr lang="en-US" sz="1150" dirty="0"/>
          </a:p>
        </p:txBody>
      </p:sp>
      <p:sp>
        <p:nvSpPr>
          <p:cNvPr id="11" name="a3_l151"/>
          <p:cNvSpPr/>
          <p:nvPr/>
        </p:nvSpPr>
        <p:spPr>
          <a:xfrm>
            <a:off x="548640" y="265176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151"/>
          <p:cNvSpPr/>
          <p:nvPr/>
        </p:nvSpPr>
        <p:spPr>
          <a:xfrm>
            <a:off x="658368" y="2798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151"/>
          <p:cNvSpPr txBox="1"/>
          <p:nvPr/>
        </p:nvSpPr>
        <p:spPr>
          <a:xfrm>
            <a:off x="658368" y="2798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151"/>
          <p:cNvSpPr txBox="1"/>
          <p:nvPr/>
        </p:nvSpPr>
        <p:spPr>
          <a:xfrm>
            <a:off x="1143000" y="265176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2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read: EOF, min, copy_to_user, *pos += n</a:t>
            </a:r>
            <a:endParaRPr lang="en-US" sz="1150" dirty="0"/>
          </a:p>
        </p:txBody>
      </p:sp>
      <p:sp>
        <p:nvSpPr>
          <p:cNvPr id="15" name="a4_l151"/>
          <p:cNvSpPr/>
          <p:nvPr/>
        </p:nvSpPr>
        <p:spPr>
          <a:xfrm>
            <a:off x="548640" y="338328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151"/>
          <p:cNvSpPr/>
          <p:nvPr/>
        </p:nvSpPr>
        <p:spPr>
          <a:xfrm>
            <a:off x="658368" y="35295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151"/>
          <p:cNvSpPr txBox="1"/>
          <p:nvPr/>
        </p:nvSpPr>
        <p:spPr>
          <a:xfrm>
            <a:off x="658368" y="3529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151"/>
          <p:cNvSpPr txBox="1"/>
          <p:nvPr/>
        </p:nvSpPr>
        <p:spPr>
          <a:xfrm>
            <a:off x="1143000" y="338328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3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write: −ENOSPC, copy_from_user, update used</a:t>
            </a:r>
            <a:endParaRPr lang="en-US" sz="1150" dirty="0"/>
          </a:p>
        </p:txBody>
      </p:sp>
      <p:sp>
        <p:nvSpPr>
          <p:cNvPr id="19" name="a5_l151"/>
          <p:cNvSpPr/>
          <p:nvPr/>
        </p:nvSpPr>
        <p:spPr>
          <a:xfrm>
            <a:off x="548640" y="411480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151"/>
          <p:cNvSpPr/>
          <p:nvPr/>
        </p:nvSpPr>
        <p:spPr>
          <a:xfrm>
            <a:off x="658368" y="4261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l151"/>
          <p:cNvSpPr txBox="1"/>
          <p:nvPr/>
        </p:nvSpPr>
        <p:spPr>
          <a:xfrm>
            <a:off x="658368" y="4261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l151"/>
          <p:cNvSpPr txBox="1"/>
          <p:nvPr/>
        </p:nvSpPr>
        <p:spPr>
          <a:xfrm>
            <a:off x="1143000" y="411480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4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ioctl: CLEAR, GETSIZE with put_user, default −ENOTTY</a:t>
            </a:r>
            <a:endParaRPr lang="en-US" sz="1150" dirty="0"/>
          </a:p>
        </p:txBody>
      </p:sp>
      <p:sp>
        <p:nvSpPr>
          <p:cNvPr id="23" name="a6_l151"/>
          <p:cNvSpPr/>
          <p:nvPr/>
        </p:nvSpPr>
        <p:spPr>
          <a:xfrm>
            <a:off x="548640" y="484632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4" name="a6_l151"/>
          <p:cNvSpPr/>
          <p:nvPr/>
        </p:nvSpPr>
        <p:spPr>
          <a:xfrm>
            <a:off x="658368" y="49926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6_l151"/>
          <p:cNvSpPr txBox="1"/>
          <p:nvPr/>
        </p:nvSpPr>
        <p:spPr>
          <a:xfrm>
            <a:off x="658368" y="4992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  <a:endParaRPr lang="en-US" sz="1200" dirty="0"/>
          </a:p>
        </p:txBody>
      </p:sp>
      <p:sp>
        <p:nvSpPr>
          <p:cNvPr id="26" name="a6_l151"/>
          <p:cNvSpPr txBox="1"/>
          <p:nvPr/>
        </p:nvSpPr>
        <p:spPr>
          <a:xfrm>
            <a:off x="1143000" y="484632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../guest/run_guest.sh .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then insmod, echo, cat, dd, ./sbtest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629400" y="1188720"/>
            <a:ext cx="502920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starter, before TODO 1  (real)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830568" y="1572768"/>
            <a:ext cx="46634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sysbuf_starter.ko; echo status $?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insmod: can't insert 'sysbuf_starter.ko': No such device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 19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| grep sysbuf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sysbuf: not registered yet: TODO 1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6629400" y="3520440"/>
            <a:ext cx="5029200" cy="2423160"/>
          </a:xfrm>
          <a:prstGeom prst="roundRect">
            <a:avLst>
              <a:gd name="adj" fmla="val 377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6793992" y="36484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6995160" y="36484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7196328" y="36484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7452360" y="356616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finished lab  (real)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6830568" y="3904488"/>
            <a:ext cx="4663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./sbtest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write: 22 bytes, size now 22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at offset 14: 8 bytes "Barishal"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again: 0 (end of file)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ioctl 0x1234: Inappropriate ioctl for device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SYSBUF_GETSIZE = 0x80045302  (_IOR('S', 2, int))</a:t>
            </a:r>
            <a:endParaRPr lang="en-US" sz="950" dirty="0"/>
          </a:p>
        </p:txBody>
      </p:sp>
      <p:sp>
        <p:nvSpPr>
          <p:cNvPr id="40" name="Text 3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ls -l shows "crw------- … 241, 0 /tmp/x". Which driver runs when you cat it?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whoever registered char major 241, minor 0 (sysbuf)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Your read function returns 0. What does cat do?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it sees end of file and stops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may a driver not memcpy into the read buffer?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it is a user address: use copy_to_user (EFAULT, page faults, SMAP)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Decode _IOR('S', 2, int).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dir READ, size 4, type 0x53, nr 2 = 0x80045302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rmmod fails with EAGAIN although nobody uses the driver's API. Why?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a process still has the device file open (owner refcount)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device file is a name for (c, major, minor); the number finds a cdev, the cdev holds file_operations.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init: number → cdev_add → class → device_create (uevent makes /dev); exit undoes it in reverse.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read/write follow the file contract: bytes, f_pos, 0 = EOF, −errno; copy_*_user for user memory.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ioctl numbers encode direction, size, type and number; unknown commands return −ENOTTY.</a:t>
            </a:r>
            <a:endParaRPr lang="en-US" sz="1500" dirty="0"/>
          </a:p>
        </p:txBody>
      </p:sp>
      <p:sp>
        <p:nvSpPr>
          <p:cNvPr id="20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29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15.1 (due before Lecture 15.2)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Blocking read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Make read wait for data instead of returning 0 (wait_event_interruptible, wake_up_interruptible in write). Show that cat sleeps (state S, wchan). What happens on Ctrl-C, and with O_NONBLOCK?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ioctl numbers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Compute SYSBUF_CLEAR = _IO('S', 1) in hex. printf's isatty() sent TCGETS = 0x5401: decode its four fields. Why was it _IO-style, not _IOR?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Open flags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hwtest151's opens printed flags 0x8800 and 0x8202. Decode both. Which of these flags does sysbuf_open act on?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ENXIO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With fs/char_dev.c (lines 373–414) explain both ENXIO results of slide 7: minor 1, and the node after rmmod.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copy_to_user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Explain each "Bad address" on slide 16, and why the kernel did not oops. What does copy_to_user return?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29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15.2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Block device drivers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Disks talk in sectors and requests, not bytes: bios, the request queue (blk-mq), the page cache in front of it. Lab: a RAM disk that you format with ext2 and mount.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Driver book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Corbet, Rubini &amp; Kroah-Hartman,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LDD3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(free), Ch. 3 and 6 today; Ch. 16 (block drivers) for 15.2: the ideas, but its API is old.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Kernel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LKD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Ch. 14 (the block I/O layer).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Source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Linux 6.8: fs/char_dev.c, include/linux/fs.h, cdev.h, kdev_t.h, uapi/asm-generic/ioctl.h (Linux v6.8 source online: elixir.bootlin.com/linux/v6.8).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lab15_files.zip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lab15_1/ (sysbuf_starter.c, sysbuf.h, sbtest.c), guest/run_guest.sh.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29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15.1: Character Device Drivers</dc:title>
  <dc:subject>PptxGenJS Presentation</dc:subject>
  <dc:creator>Md Mahbub E Noor</dc:creator>
  <cp:lastModifiedBy>Md Mahbub E Noor</cp:lastModifiedBy>
  <cp:revision>1</cp:revision>
  <dcterms:created xsi:type="dcterms:W3CDTF">2026-10-15T05:37:24Z</dcterms:created>
  <dcterms:modified xsi:type="dcterms:W3CDTF">2026-10-15T05:37:24Z</dcterms:modified>
</cp:coreProperties>
</file>