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2cb48a5-5902-60ca-e53d-15ab8346ffa6}">
          <p14:sldIdLst>
            <p14:sldId id="256"/>
            <p14:sldId id="257"/>
            <p14:sldId id="258"/>
          </p14:sldIdLst>
        </p14:section>
        <p14:section name="Why modules" id="{d431616a-1bc4-e1a8-be71-71073f4af7bc}">
          <p14:sldIdLst>
            <p14:sldId id="259"/>
            <p14:sldId id="260"/>
          </p14:sldIdLst>
        </p14:section>
        <p14:section name="A first module" id="{932370f4-3aef-dcd5-46dd-9e7e76478f44}">
          <p14:sldIdLst>
            <p14:sldId id="261"/>
            <p14:sldId id="262"/>
            <p14:sldId id="263"/>
            <p14:sldId id="264"/>
          </p14:sldIdLst>
        </p14:section>
        <p14:section name="How insmod works" id="{0c1b3c24-b245-a07b-c202-bf559be8def6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Talking to a module" id="{ff34ec26-3630-3100-a2b0-c122aa15f365}">
          <p14:sldIdLst>
            <p14:sldId id="273"/>
            <p14:sldId id="274"/>
            <p14:sldId id="275"/>
            <p14:sldId id="276"/>
          </p14:sldIdLst>
        </p14:section>
        <p14:section name="Kernel C" id="{575c5218-8aa9-e1aa-db3c-ce3f1913dcc3}">
          <p14:sldIdLst>
            <p14:sldId id="277"/>
            <p14:sldId id="278"/>
            <p14:sldId id="279"/>
          </p14:sldIdLst>
        </p14:section>
        <p14:section name="Lab 14.1" id="{732528d5-acd9-8a3a-0fa1-b0d91a5df479}">
          <p14:sldIdLst>
            <p14:sldId id="280"/>
            <p14:sldId id="281"/>
          </p14:sldIdLst>
        </p14:section>
        <p14:section name="Wrap-up" id="{dba1f73d-9083-4ca9-0b3c-8851e8813b0b}">
          <p14:sldIdLst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14.1: Loadable Kernel Modules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14.1: Loadable Kernel Modules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14.1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Loadable Kernel Modules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your first code inside the kernel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hello.ko; dmesg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loading out-of-tree module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taints kernel.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loaded into the kernel,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HZ = 1000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QEMU guest, Linux 6.8.0-146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Write, build, load and remove a kernel module; read its messages with dmesg.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a .ko file as a relocatable ELF object, and how the kernel links it into itself.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Use module parameters, exported symbols and a /proc file to talk to a module.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Follow the rules of kernel C; read an oops and the taint flags.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13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1271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1271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5–10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35784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modules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2896035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2896035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10–20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2841171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first module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379361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379361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20–32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324497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insmod works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3862687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3862687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32–42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3807823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Parameters, exports, /proc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346013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346013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42–50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291149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Kernel C, oops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7909560" y="482933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0" name="Text 34"/>
          <p:cNvSpPr txBox="1"/>
          <p:nvPr/>
        </p:nvSpPr>
        <p:spPr>
          <a:xfrm>
            <a:off x="7909560" y="482933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50–60</a:t>
            </a:r>
            <a:endParaRPr lang="en-US" sz="1100" dirty="0"/>
          </a:p>
        </p:txBody>
      </p:sp>
      <p:sp>
        <p:nvSpPr>
          <p:cNvPr id="41" name="Text 35"/>
          <p:cNvSpPr txBox="1"/>
          <p:nvPr/>
        </p:nvSpPr>
        <p:spPr>
          <a:xfrm>
            <a:off x="8915400" y="477447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Lab, checkpoint</a:t>
            </a:r>
            <a:endParaRPr lang="en-US" sz="1500" dirty="0"/>
          </a:p>
        </p:txBody>
      </p:sp>
      <p:sp>
        <p:nvSpPr>
          <p:cNvPr id="42" name="Text 36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14.1: sysprog_proc.c, a /proc file.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30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13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exc printed trap 14, err 0x4 for read *NULL. Decode 0x4.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USER, read, page not present. The kernel turned it into SIGSEGV, SEGV_MAPERR.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Why must an interrupt handler never call mutex_lock?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It may sleep, and in interrupt context there is no process to put to sleep.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What is the IDT?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table of 256 handler addresses; the CPU uses IDT[vector] for every exception and interrupt.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Why modules?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Add code to a running kernel, and take it out again, without a reboot.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30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module is a piece of the kernel you can plug in while it runs</a:t>
            </a:r>
            <a:endParaRPr lang="en-US" sz="3000" dirty="0"/>
          </a:p>
        </p:txBody>
      </p:sp>
      <p:sp>
        <p:nvSpPr>
          <p:cNvPr id="3" name="a1_wm"/>
          <p:cNvSpPr/>
          <p:nvPr/>
        </p:nvSpPr>
        <p:spPr>
          <a:xfrm>
            <a:off x="548640" y="1188720"/>
            <a:ext cx="65836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wm"/>
          <p:cNvSpPr txBox="1"/>
          <p:nvPr/>
        </p:nvSpPr>
        <p:spPr>
          <a:xfrm>
            <a:off x="731520" y="11887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Small kernel: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Ubuntu's kernel image holds only what every PC needs; drivers for the rest are modules on disk.</a:t>
            </a:r>
            <a:endParaRPr lang="en-US" sz="1300" dirty="0"/>
          </a:p>
        </p:txBody>
      </p:sp>
      <p:sp>
        <p:nvSpPr>
          <p:cNvPr id="5" name="a2_wm"/>
          <p:cNvSpPr/>
          <p:nvPr/>
        </p:nvSpPr>
        <p:spPr>
          <a:xfrm>
            <a:off x="548640" y="2148840"/>
            <a:ext cx="658368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6" name="a2_wm"/>
          <p:cNvSpPr txBox="1"/>
          <p:nvPr/>
        </p:nvSpPr>
        <p:spPr>
          <a:xfrm>
            <a:off x="731520" y="214884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Only what you have: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When the kernel finds a device, udev loads the matching module automatically (Lecture 14.2).</a:t>
            </a:r>
            <a:endParaRPr lang="en-US" sz="1300" dirty="0"/>
          </a:p>
        </p:txBody>
      </p:sp>
      <p:sp>
        <p:nvSpPr>
          <p:cNvPr id="7" name="a3_wm"/>
          <p:cNvSpPr/>
          <p:nvPr/>
        </p:nvSpPr>
        <p:spPr>
          <a:xfrm>
            <a:off x="548640" y="3108960"/>
            <a:ext cx="65836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a3_wm"/>
          <p:cNvSpPr txBox="1"/>
          <p:nvPr/>
        </p:nvSpPr>
        <p:spPr>
          <a:xfrm>
            <a:off x="731520" y="310896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Fast development: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Change, rebuild, rmmod, insmod: seconds, not a reboot.</a:t>
            </a:r>
            <a:endParaRPr lang="en-US" sz="1300" dirty="0"/>
          </a:p>
        </p:txBody>
      </p:sp>
      <p:sp>
        <p:nvSpPr>
          <p:cNvPr id="9" name="a4_wm"/>
          <p:cNvSpPr/>
          <p:nvPr/>
        </p:nvSpPr>
        <p:spPr>
          <a:xfrm>
            <a:off x="548640" y="4069080"/>
            <a:ext cx="658368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a4_wm"/>
          <p:cNvSpPr txBox="1"/>
          <p:nvPr/>
        </p:nvSpPr>
        <p:spPr>
          <a:xfrm>
            <a:off x="731520" y="406908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Same power as the kernel: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 module runs in kernel mode with full rights. No protection at all: one bad pointer stops the machine.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60920" y="1188720"/>
            <a:ext cx="429768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498080" y="123444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Analogy: a phone and its apps?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Closer: a car and a new engine part fitted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while driving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It works at full power, and if it is faulty the whole car stops.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360920" y="3154680"/>
            <a:ext cx="429768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543800" y="33192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543800" y="33192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7543800" y="3685032"/>
            <a:ext cx="3931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Like a shared library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Lecture 5.2: code loaded at run time, symbols resolved then. A module is the same idea for the kernel.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360920" y="4617720"/>
            <a:ext cx="429768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543800" y="47823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543800" y="47823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543800" y="5148072"/>
            <a:ext cx="39319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No process around it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A .so lives in one process's memory. A module lives in the kernel, shared by everything.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5120640"/>
            <a:ext cx="6583680" cy="822960"/>
          </a:xfrm>
          <a:prstGeom prst="roundRect">
            <a:avLst>
              <a:gd name="adj" fmla="val 888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5120640"/>
            <a:ext cx="6217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Our rule: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build on the lab PC,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load only in the QEMU guest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(Lab 7's VM). A crash there costs one reboot of the VM.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17 (modules); LDD3 Ch. 2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 first module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Twenty lines of C, a two-line Makefile, and four commands.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hello.c and its Makefile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12648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76072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&lt;linux/init.h&gt;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&lt;linux/module.h&gt;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 __init hello_init(void)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pr_info("hello: loaded into the kernel, HZ = %d\n", HZ);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0;     /* &lt; 0: insmod fails with that errno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void __exit hello_exit(void)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pr_info("hello: removed\n");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module_init(hello_init);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module_exit(hello_exit);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MODULE_LICENSE("GPL");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903720" y="1188720"/>
            <a:ext cx="4754880" cy="1965960"/>
          </a:xfrm>
          <a:prstGeom prst="roundRect">
            <a:avLst>
              <a:gd name="adj" fmla="val 465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0683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2694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4706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726680" y="1234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Makefile (Kbuild)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104888" y="1572768"/>
            <a:ext cx="4389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obj-m += hello.o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KDIR ?= /lib/modules/$(shell uname -r)/build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all: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	$(MAKE) -C $(KDIR) M=$(PWD) modules</a:t>
            </a:r>
            <a:endParaRPr lang="en-US" sz="1000" dirty="0"/>
          </a:p>
        </p:txBody>
      </p:sp>
      <p:sp>
        <p:nvSpPr>
          <p:cNvPr id="15" name="a1_hm"/>
          <p:cNvSpPr/>
          <p:nvPr/>
        </p:nvSpPr>
        <p:spPr>
          <a:xfrm>
            <a:off x="6903720" y="3291840"/>
            <a:ext cx="475488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hm"/>
          <p:cNvSpPr txBox="1"/>
          <p:nvPr/>
        </p:nvSpPr>
        <p:spPr>
          <a:xfrm>
            <a:off x="7040880" y="3291840"/>
            <a:ext cx="4480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 main():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kernel calls hello_init when loading, hello_exit when removing</a:t>
            </a:r>
            <a:endParaRPr lang="en-US" sz="1200" dirty="0"/>
          </a:p>
        </p:txBody>
      </p:sp>
      <p:sp>
        <p:nvSpPr>
          <p:cNvPr id="17" name="a2_hm"/>
          <p:cNvSpPr/>
          <p:nvPr/>
        </p:nvSpPr>
        <p:spPr>
          <a:xfrm>
            <a:off x="6903720" y="4187952"/>
            <a:ext cx="4754880" cy="804672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2_hm"/>
          <p:cNvSpPr txBox="1"/>
          <p:nvPr/>
        </p:nvSpPr>
        <p:spPr>
          <a:xfrm>
            <a:off x="7040880" y="4187952"/>
            <a:ext cx="4480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 printf: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pr_info writes to the kernel log, read with dmesg</a:t>
            </a:r>
            <a:endParaRPr lang="en-US" sz="1200" dirty="0"/>
          </a:p>
        </p:txBody>
      </p:sp>
      <p:sp>
        <p:nvSpPr>
          <p:cNvPr id="19" name="a3_hm"/>
          <p:cNvSpPr/>
          <p:nvPr/>
        </p:nvSpPr>
        <p:spPr>
          <a:xfrm>
            <a:off x="6903720" y="5084064"/>
            <a:ext cx="475488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hm"/>
          <p:cNvSpPr txBox="1"/>
          <p:nvPr/>
        </p:nvSpPr>
        <p:spPr>
          <a:xfrm>
            <a:off x="7040880" y="5084064"/>
            <a:ext cx="4480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__init: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code is freed after init: it runs once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2; Love, LKD Ch. 17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Build it, load it, look at it, remove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 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 -C /usr/src/linux-headers-6.8.0-146-generic M=… modules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CC [M]  hello.o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MODPOST Module.symvers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CC [M]  hello.mod.o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LD [M]  hello.ko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the compiler differs …  (only the name differs)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3566160"/>
            <a:ext cx="566928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6118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as root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50208"/>
            <a:ext cx="5303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hello.ko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loading out-of-tree module taints kernel.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module verification failed: signature … missing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loaded into the kernel, HZ = 1000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 hello; dmesg | tail 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   8.467078] hello: removed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446520" y="1188720"/>
            <a:ext cx="521208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611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812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013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26948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lsmod; cat /proc/modules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647688" y="1572768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          Size  Used by    Tainted: G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         12288  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12288 0 - Live 0xffffffffc030e000 (OE)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446520" y="3566160"/>
            <a:ext cx="521208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61111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81228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01344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269480" y="36118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/sys/module/hello; cat …  (real)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647688" y="3950208"/>
            <a:ext cx="4846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coresize  holders  initsize  initstate  notes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refcnt  sections  srcversion  taint  uevent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initstate: live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refcnt: 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taint: OE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coresize: 12288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30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printk levels, and what init's return value means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566928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46888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macro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level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use for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pr_emerg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 KERN_EMERG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system is unusable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pr_err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 KERN_ERR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an error: something failed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pr_warn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 KERN_WARNING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suspicious, but going 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pr_info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 KERN_INFO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normal news (our hello)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pr_debug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 KERN_DEBUG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only if dynamic debug is 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3931920"/>
            <a:ext cx="5669280" cy="1143000"/>
          </a:xfrm>
          <a:prstGeom prst="roundRect">
            <a:avLst>
              <a:gd name="adj" fmla="val 8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13232" y="4059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914400" y="4059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1115568" y="4059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371600" y="39776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include/linux/printk.h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4315968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527  #define pr_info(fmt, ...) \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528      printk(KERN_INFO pr_fmt(fmt), ##__VA_ARGS__)</a:t>
            </a:r>
            <a:endParaRPr lang="en-US" sz="1000" dirty="0"/>
          </a:p>
        </p:txBody>
      </p:sp>
      <p:sp>
        <p:nvSpPr>
          <p:cNvPr id="25" name="Shape 7"/>
          <p:cNvSpPr/>
          <p:nvPr/>
        </p:nvSpPr>
        <p:spPr>
          <a:xfrm>
            <a:off x="6446520" y="1188720"/>
            <a:ext cx="521208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611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812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7013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26948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 returns -EINVAL  (hello_param, real)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647688" y="1572768"/>
            <a:ext cx="4846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(times &lt; 1 || times &gt; 5)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pr_err("… times must be 1..5, got %d\n", times);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-EINVAL;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hello_param.ko times=9; echo $?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insmod: can't insert 'hello_param.ko': Invalid argument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6446520" y="361188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629400" y="3776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6629400" y="3776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6629400" y="4142232"/>
            <a:ext cx="4846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errno, from the other side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Lecture 9: system calls return −errno and libc sets errno. Now WE return −EINVAL, and insmod's finit_module sees errno 22 = EINVAL.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48640" y="521208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731520" y="521208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If init fails, the module is not loaded at all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and exit is never called: init must undo everything it did before the failure (in reverse order: Homework 14.2).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2 and 4 (printk)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30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How insmod works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.ko is a .o file; the kernel is its linker and loader.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hello.ko is a relocatable ELF file, like hello.o (Lectures 5 and 6)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-h -S hello.ko 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Type:     REL (Relocatable file)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Machine:  Advanced Micro Devices X86-64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[ 4] .init.text      PROGBITS  size 0x36   AX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[ 5] .rela.init.text RELA      4 entries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[ 6] .exit.text      PROGBITS  size 0x2a   AX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[12] .modinfo        PROGBITS  license, vermagic …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[17] __versions      PROGBITS  CRCs of used symbols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[25] .gnu.linkonce.this_module   struct module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629400" y="1188720"/>
            <a:ext cx="502920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hello.ko  (real, shortened)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830568" y="1572768"/>
            <a:ext cx="46634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D __this_module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0000000000000010 t hello_init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0000000000000010 T init_module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0000000000000010 T cleanup_module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_printk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__fentry__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__x86_return_thunk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4434840"/>
            <a:ext cx="585216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5628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45628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45628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44805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modinfo hello.ko  (real, shortened)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818888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license:   GPL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depends: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vermagic:  6.8.0-146-generic SMP preempt mod_unload modversions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629400" y="4434840"/>
            <a:ext cx="502920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812280" y="45994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812280" y="45994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812280" y="4965192"/>
            <a:ext cx="46634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U means "undefined"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Exactly like hello.o's U puts in Lecture 5.1: a hole that someone must fill. Here that someone is the kernel.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§7.3–7.7 (relocatable objects, symbols, relocation)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30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hole for _printk, and how the kernel fills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-dr -j .init.text hello.ko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0000000000000010 &lt;init_module&gt;: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10: e8 00 00 00 00   call  15        R_X86_64_PLT32 __fentry__-0x4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15: 55               push  %rbp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16: be e8 03 00 00   mov   $0x3e8,%esi      # HZ = 1000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1b: 48 c7 c7 00 00 00 00  mov $0x0,%rdi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R_X86_64_32S .rodata.str1.8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25: e8 00 00 00 00   call  2a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R_X86_64_PLT32 _printk-0x4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2a: 31 c0            xor   %eax,%eax        # return 0</a:t>
            </a:r>
            <a:endParaRPr lang="en-US" sz="950" dirty="0"/>
          </a:p>
        </p:txBody>
      </p:sp>
      <p:sp>
        <p:nvSpPr>
          <p:cNvPr id="9" name="a1_rl"/>
          <p:cNvSpPr/>
          <p:nvPr/>
        </p:nvSpPr>
        <p:spPr>
          <a:xfrm>
            <a:off x="7178040" y="1188720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rl"/>
          <p:cNvSpPr/>
          <p:nvPr/>
        </p:nvSpPr>
        <p:spPr>
          <a:xfrm>
            <a:off x="7287768" y="13807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rl"/>
          <p:cNvSpPr txBox="1"/>
          <p:nvPr/>
        </p:nvSpPr>
        <p:spPr>
          <a:xfrm>
            <a:off x="7287768" y="13807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rl"/>
          <p:cNvSpPr txBox="1"/>
          <p:nvPr/>
        </p:nvSpPr>
        <p:spPr>
          <a:xfrm>
            <a:off x="7772400" y="1188720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kernel's own symbol table: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_printk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is at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ffffffff929b84b0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(/proc/kallsyms)</a:t>
            </a:r>
            <a:endParaRPr lang="en-US" sz="1150" dirty="0"/>
          </a:p>
        </p:txBody>
      </p:sp>
      <p:sp>
        <p:nvSpPr>
          <p:cNvPr id="13" name="a2_rl"/>
          <p:cNvSpPr/>
          <p:nvPr/>
        </p:nvSpPr>
        <p:spPr>
          <a:xfrm>
            <a:off x="7178040" y="2011680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rl"/>
          <p:cNvSpPr/>
          <p:nvPr/>
        </p:nvSpPr>
        <p:spPr>
          <a:xfrm>
            <a:off x="7287768" y="22037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rl"/>
          <p:cNvSpPr txBox="1"/>
          <p:nvPr/>
        </p:nvSpPr>
        <p:spPr>
          <a:xfrm>
            <a:off x="7287768" y="2203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rl"/>
          <p:cNvSpPr txBox="1"/>
          <p:nvPr/>
        </p:nvSpPr>
        <p:spPr>
          <a:xfrm>
            <a:off x="7772400" y="2011680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call's 4 bytes sit at P =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ffffffffc0314026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(hello_init's real address + 0x16)</a:t>
            </a:r>
            <a:endParaRPr lang="en-US" sz="1150" dirty="0"/>
          </a:p>
        </p:txBody>
      </p:sp>
      <p:sp>
        <p:nvSpPr>
          <p:cNvPr id="17" name="a3_rl"/>
          <p:cNvSpPr/>
          <p:nvPr/>
        </p:nvSpPr>
        <p:spPr>
          <a:xfrm>
            <a:off x="7178040" y="2834640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rl"/>
          <p:cNvSpPr/>
          <p:nvPr/>
        </p:nvSpPr>
        <p:spPr>
          <a:xfrm>
            <a:off x="7287768" y="3026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rl"/>
          <p:cNvSpPr txBox="1"/>
          <p:nvPr/>
        </p:nvSpPr>
        <p:spPr>
          <a:xfrm>
            <a:off x="7287768" y="3026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rl"/>
          <p:cNvSpPr txBox="1"/>
          <p:nvPr/>
        </p:nvSpPr>
        <p:spPr>
          <a:xfrm>
            <a:off x="7772400" y="2834640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write S + A − P = ffffffff929b84b0 − 4 − ffffffffc0314026 =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0xd26a4486</a:t>
            </a:r>
            <a:endParaRPr lang="en-US" sz="1150" dirty="0"/>
          </a:p>
        </p:txBody>
      </p:sp>
      <p:sp>
        <p:nvSpPr>
          <p:cNvPr id="21" name="a4_rl"/>
          <p:cNvSpPr/>
          <p:nvPr/>
        </p:nvSpPr>
        <p:spPr>
          <a:xfrm>
            <a:off x="7178040" y="3657600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rl"/>
          <p:cNvSpPr/>
          <p:nvPr/>
        </p:nvSpPr>
        <p:spPr>
          <a:xfrm>
            <a:off x="7287768" y="3849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rl"/>
          <p:cNvSpPr txBox="1"/>
          <p:nvPr/>
        </p:nvSpPr>
        <p:spPr>
          <a:xfrm>
            <a:off x="728776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rl"/>
          <p:cNvSpPr txBox="1"/>
          <p:nvPr/>
        </p:nvSpPr>
        <p:spPr>
          <a:xfrm>
            <a:off x="7772400" y="3657600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bytes become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e8 86 44 6a d2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the call reaches _printk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4434840"/>
            <a:ext cx="640080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4434840"/>
            <a:ext cx="6035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HZ is already 1000 in the code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(0x3e8): a macro, decided at compile time from the headers. That is one reason a module must be built for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exactly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kernel it will run in.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7178040" y="4434840"/>
            <a:ext cx="448056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0" y="4434840"/>
            <a:ext cx="4206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Lecture 5.1 again: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R_X86_64_PLT32 = S + A − P, a 32-bit offset from the next instruction. The linker does it for programs; the kernel does it for modules.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modpost writes a second C file: hello.mod.c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hello.mod.c  (generated; 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MODULE_INFO(vermagic, VERMAGIC_STRING);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MODULE_INFO(name, KBUILD_MODNAME);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__visible struct module __this_module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__section(".gnu.linkonce.this_module")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.name = KBUILD_MODNAME,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.init = init_module,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.exit = cleanup_module,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const char ____versions[]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__used __section("__versions") =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"\x10\x00\x00\x00\x7e\x3a\x2c\x12" "_printk\0"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"\x18\x00\x00\x00\x13\xc9\x9a\x0d" "module_layout\0\0\0"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MODULE_INFO(depends, "");</a:t>
            </a:r>
            <a:endParaRPr lang="en-US" sz="950" dirty="0"/>
          </a:p>
        </p:txBody>
      </p:sp>
      <p:sp>
        <p:nvSpPr>
          <p:cNvPr id="9" name="a1_md"/>
          <p:cNvSpPr/>
          <p:nvPr/>
        </p:nvSpPr>
        <p:spPr>
          <a:xfrm>
            <a:off x="7086600" y="1188720"/>
            <a:ext cx="457200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md"/>
          <p:cNvSpPr txBox="1"/>
          <p:nvPr/>
        </p:nvSpPr>
        <p:spPr>
          <a:xfrm>
            <a:off x="7223760" y="118872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struct module: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module's identity card: name, init, exit. The loader finds it in its own section.</a:t>
            </a:r>
            <a:endParaRPr lang="en-US" sz="1200" dirty="0"/>
          </a:p>
        </p:txBody>
      </p:sp>
      <p:sp>
        <p:nvSpPr>
          <p:cNvPr id="11" name="a2_md"/>
          <p:cNvSpPr/>
          <p:nvPr/>
        </p:nvSpPr>
        <p:spPr>
          <a:xfrm>
            <a:off x="7086600" y="2395728"/>
            <a:ext cx="4572000" cy="109728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md"/>
          <p:cNvSpPr txBox="1"/>
          <p:nvPr/>
        </p:nvSpPr>
        <p:spPr>
          <a:xfrm>
            <a:off x="7223760" y="2395728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vermagic: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kernel version and build options it was compiled for</a:t>
            </a:r>
            <a:endParaRPr lang="en-US" sz="1200" dirty="0"/>
          </a:p>
        </p:txBody>
      </p:sp>
      <p:sp>
        <p:nvSpPr>
          <p:cNvPr id="13" name="a3_md"/>
          <p:cNvSpPr/>
          <p:nvPr/>
        </p:nvSpPr>
        <p:spPr>
          <a:xfrm>
            <a:off x="7086600" y="3602736"/>
            <a:ext cx="457200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md"/>
          <p:cNvSpPr txBox="1"/>
          <p:nvPr/>
        </p:nvSpPr>
        <p:spPr>
          <a:xfrm>
            <a:off x="7223760" y="3602736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__versions: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CRC for each kernel symbol used: 0x122c3a7e is a checksum of _printk's prototype</a:t>
            </a:r>
            <a:endParaRPr lang="en-US" sz="1200" dirty="0"/>
          </a:p>
        </p:txBody>
      </p:sp>
      <p:sp>
        <p:nvSpPr>
          <p:cNvPr id="15" name="a4_md"/>
          <p:cNvSpPr/>
          <p:nvPr/>
        </p:nvSpPr>
        <p:spPr>
          <a:xfrm>
            <a:off x="7086600" y="4809744"/>
            <a:ext cx="4572000" cy="109728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md"/>
          <p:cNvSpPr txBox="1"/>
          <p:nvPr/>
        </p:nvSpPr>
        <p:spPr>
          <a:xfrm>
            <a:off x="7223760" y="4809744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depends: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other modules it needs (empty for hello; "counter" for user.ko, slide 20)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the kernel: finit_module → load_module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kernel/module/main.c 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3172  SYSCALL_DEFINE3(finit_module, int, fd, …)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3154  static int idempotent_init_module(…)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3126  static int init_module_from_file(…)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2831  static int load_module(struct load_info *info, …)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2851      err = module_sig_check(info, flags);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2860      err = elf_validity_cache_copy(info, flags);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2864      err = early_mod_check(info, flags);   /* vermagic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2869      mod = layout_and_allocate(info, flags);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2918      err = simplify_symbols(mod, info);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2922      err = apply_relocations(mod, info);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2984      return do_init_module(mod);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2504  static noinline int do_init_module(struct module *mod)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2533          ret = do_one_initcall(mod-&gt;init);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2546      mod-&gt;state = MODULE_STATE_LIVE;</a:t>
            </a:r>
            <a:endParaRPr lang="en-US" sz="1000" dirty="0"/>
          </a:p>
        </p:txBody>
      </p:sp>
      <p:sp>
        <p:nvSpPr>
          <p:cNvPr id="9" name="a1_lm"/>
          <p:cNvSpPr/>
          <p:nvPr/>
        </p:nvSpPr>
        <p:spPr>
          <a:xfrm>
            <a:off x="7086600" y="1188720"/>
            <a:ext cx="457200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lm"/>
          <p:cNvSpPr/>
          <p:nvPr/>
        </p:nvSpPr>
        <p:spPr>
          <a:xfrm>
            <a:off x="7196328" y="13624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lm"/>
          <p:cNvSpPr txBox="1"/>
          <p:nvPr/>
        </p:nvSpPr>
        <p:spPr>
          <a:xfrm>
            <a:off x="7196328" y="1362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lm"/>
          <p:cNvSpPr txBox="1"/>
          <p:nvPr/>
        </p:nvSpPr>
        <p:spPr>
          <a:xfrm>
            <a:off x="7680960" y="1188720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check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signature, ELF headers, vermagic, CRCs</a:t>
            </a:r>
            <a:endParaRPr lang="en-US" sz="1200" dirty="0"/>
          </a:p>
        </p:txBody>
      </p:sp>
      <p:sp>
        <p:nvSpPr>
          <p:cNvPr id="13" name="a2_lm"/>
          <p:cNvSpPr/>
          <p:nvPr/>
        </p:nvSpPr>
        <p:spPr>
          <a:xfrm>
            <a:off x="7086600" y="1975104"/>
            <a:ext cx="457200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lm"/>
          <p:cNvSpPr/>
          <p:nvPr/>
        </p:nvSpPr>
        <p:spPr>
          <a:xfrm>
            <a:off x="7196328" y="21488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lm"/>
          <p:cNvSpPr txBox="1"/>
          <p:nvPr/>
        </p:nvSpPr>
        <p:spPr>
          <a:xfrm>
            <a:off x="7196328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lm"/>
          <p:cNvSpPr txBox="1"/>
          <p:nvPr/>
        </p:nvSpPr>
        <p:spPr>
          <a:xfrm>
            <a:off x="7680960" y="1975104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place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allocate memory, copy the sections</a:t>
            </a:r>
            <a:endParaRPr lang="en-US" sz="1200" dirty="0"/>
          </a:p>
        </p:txBody>
      </p:sp>
      <p:sp>
        <p:nvSpPr>
          <p:cNvPr id="17" name="a3_lm"/>
          <p:cNvSpPr/>
          <p:nvPr/>
        </p:nvSpPr>
        <p:spPr>
          <a:xfrm>
            <a:off x="7086600" y="2761488"/>
            <a:ext cx="457200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lm"/>
          <p:cNvSpPr/>
          <p:nvPr/>
        </p:nvSpPr>
        <p:spPr>
          <a:xfrm>
            <a:off x="7196328" y="29352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lm"/>
          <p:cNvSpPr txBox="1"/>
          <p:nvPr/>
        </p:nvSpPr>
        <p:spPr>
          <a:xfrm>
            <a:off x="7196328" y="2935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lm"/>
          <p:cNvSpPr txBox="1"/>
          <p:nvPr/>
        </p:nvSpPr>
        <p:spPr>
          <a:xfrm>
            <a:off x="7680960" y="2761488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link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look up every U symbol; patch every relocation</a:t>
            </a:r>
            <a:endParaRPr lang="en-US" sz="1200" dirty="0"/>
          </a:p>
        </p:txBody>
      </p:sp>
      <p:sp>
        <p:nvSpPr>
          <p:cNvPr id="21" name="a4_lm"/>
          <p:cNvSpPr/>
          <p:nvPr/>
        </p:nvSpPr>
        <p:spPr>
          <a:xfrm>
            <a:off x="7086600" y="3547872"/>
            <a:ext cx="457200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lm"/>
          <p:cNvSpPr/>
          <p:nvPr/>
        </p:nvSpPr>
        <p:spPr>
          <a:xfrm>
            <a:off x="7196328" y="37216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lm"/>
          <p:cNvSpPr txBox="1"/>
          <p:nvPr/>
        </p:nvSpPr>
        <p:spPr>
          <a:xfrm>
            <a:off x="7196328" y="3721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lm"/>
          <p:cNvSpPr txBox="1"/>
          <p:nvPr/>
        </p:nvSpPr>
        <p:spPr>
          <a:xfrm>
            <a:off x="7680960" y="3547872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run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call init; if it returns 0 the module is Live; free .init.text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086600" y="4434840"/>
            <a:ext cx="457200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223760" y="4434840"/>
            <a:ext cx="42976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Remember these names: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oops on slide 24 prints exactly this chain: do_one_initcall ← do_init_module ← load_module ← … ← __x64_sys_finit_module.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17 (loading modules)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insmod hello.ko, step by step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1.2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finit_module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one syscall.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vermagic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the signature.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Sections copied to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0xffffffffc0…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_printk found, then the call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patched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init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runs: Live.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30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Built for another kernel? Three experiments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Linux 6.8.0-146: patched copies of hello.ko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1. vermagic says PREEMPT instead of preempt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insmod: can't insert 'hello_badflags.ko': invalid module format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version magic '6.8.0-146-generic SMP PREEMPT …'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should be '6.8.0-146-generic SMP preempt …'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2. the CRC of _printk changed to 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insmod: can't insert 'hello_badcrc.ko': Invalid argument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disagrees about version of symbol _printk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3. vermagic says 6.8.0-999-generic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loaded into the kernel, HZ = 1000     # !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360920" y="1188720"/>
            <a:ext cx="429768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5255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7266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9278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183880" y="1234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kernel/module/version.c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562088" y="1572768"/>
            <a:ext cx="3931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80  int same_magic(const char *amagic,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const char *bmagic, bool has_crcs)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82 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83      if (has_crcs)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84          amagic += strcspn(amagic, " ");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          bmagic += strcspn(bmagic, " ");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87      return strcmp(amagic, bmagic) == 0;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360920" y="3429000"/>
            <a:ext cx="42976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498080" y="3429000"/>
            <a:ext cx="4023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did 3 load?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With CRCs, the kernel skips the version number (up to the first space) and trusts the per-symbol CRCs instead.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4983480"/>
            <a:ext cx="11109960" cy="960120"/>
          </a:xfrm>
          <a:prstGeom prst="roundRect">
            <a:avLst>
              <a:gd name="adj" fmla="val 761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31520" y="49834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The rule: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build every module against the headers of the kernel that will load it: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/lib/modules/$(uname -r)/build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The checks catch most mistakes, not all of them.</a:t>
            </a:r>
            <a:endParaRPr lang="en-US" sz="1250" dirty="0"/>
          </a:p>
        </p:txBody>
      </p:sp>
      <p:sp>
        <p:nvSpPr>
          <p:cNvPr id="20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30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Taint: the kernel remembers what you did to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kernel/panic.c and include/linux/panic.h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466  const struct taint_flag taint_flags[…]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467    [ TAINT_PROPRIETARY_MODULE ] = { 'P', 'G', true },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474    [ TAINT_DIE ]              = { 'D', ' ', false },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479    [ TAINT_OOT_MODULE ]       = { 'O', ' ', true },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480    [ TAINT_UNSIGNED_MODULE ]  = { 'E', ' ', true },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panic.h  64  #define TAINT_DIE              7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69  #define TAINT_OOT_MODULE      12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70  #define TAINT_UNSIGNED_MODULE 13</a:t>
            </a:r>
            <a:endParaRPr lang="en-US" sz="9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188720"/>
          <a:ext cx="50292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600200"/>
                <a:gridCol w="141732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moment (QEMU guest)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/proc/sys/kernel/tainted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bits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after boot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after insmod hello.ko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12288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4096 (O) + 8192 (E)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after the oops (slide 24)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12416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+ 128 (D: died)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629400" y="3520440"/>
            <a:ext cx="5029200" cy="2423160"/>
          </a:xfrm>
          <a:prstGeom prst="roundRect">
            <a:avLst>
              <a:gd name="adj" fmla="val 30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766560" y="3566160"/>
            <a:ext cx="47548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taint?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When a kernel crashes, its developers first look at the taint letters. "OE" means: someone loaded code we have never seen. Taint never goes away until reboot, even after rmmod.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4434840"/>
            <a:ext cx="585216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31520" y="4434840"/>
            <a:ext cx="54864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 bit set, like file permissions: tainted = 1 &lt;&lt; 12 | 1 &lt;&lt; 13 = 4096 + 8192 = 12288. lsmod shows "Tainted: G" (GPL only, no P).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Documentation/admin-guide/tainted-kernels.rst (kernel source)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30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Talking to a module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Parameters in, symbols across, files out.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30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Module parameters: like argv for a module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hello_param.c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char *who = "world";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 times = 1;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module_param(who, charp, 0644);   /* root may change it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module_param(times, int, 0444);   /* read-only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MODULE_PARM_DESC(who, "whom to greet");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611880"/>
            <a:ext cx="566928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398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398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398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65760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95928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hello_param.ko who=Barishal times=3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hello_param: hello, Barishal (1 of 3)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hello_param: hello, Barishal (2 of 3)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hello_param: hello, Barishal (3 of 3)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/sys/module/hello_param/parameters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-r--r--r--  1 0  0  4096  times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-rw-r--r--  1 0  0  4096  who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446520" y="1188720"/>
            <a:ext cx="521208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611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812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013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26948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change them later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647688" y="1572768"/>
            <a:ext cx="4846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Dhaka &gt; …/parameters/who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…/parameters/who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Dhaka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2 &gt; …/parameters/times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can't create …/times: Permission denied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446520" y="3611880"/>
            <a:ext cx="5212080" cy="2331720"/>
          </a:xfrm>
          <a:prstGeom prst="roundRect">
            <a:avLst>
              <a:gd name="adj" fmla="val 313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629400" y="3776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629400" y="3776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629400" y="4142232"/>
            <a:ext cx="4846320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Like argc/argv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main(int argc, char *argv[]) gets text; module_param converts the text to the type you name (charp, int, bool, …) and stores it in your variable. The permission bits work like chmod: 0444 is read-only even for root.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30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EXPORT_SYMBOL: modules that use each other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21208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counter.c / user.c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846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counter.c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sysprog_next(void)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return atomic_inc_return(&amp;value);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EXPORT_SYMBOL_GPL(sysprog_next);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user.c: #include "counter.h"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pr_info("… %d, %d, %d\n", sysprog_next(),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sysprog_next(), sysprog_next());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989320" y="1188720"/>
            <a:ext cx="566928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1539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3550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5562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81228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190488" y="1572768"/>
            <a:ext cx="530352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user.ko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insmod: can't insert 'user.ko': unknown symbol in module…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user: Unknown symbol sysprog_next (err -2)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counter.ko; insmod user.ko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user: sysprog_next() = 3, 2, 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lsmod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      12288  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counter   12288  1 user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 counter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rmmod: can't unload module 'counter': Resource temporarily unavailable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depmod; modprobe user; lsmod  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loads counter first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      12288  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counter   12288  1 user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5212080" cy="1097280"/>
          </a:xfrm>
          <a:prstGeom prst="roundRect">
            <a:avLst>
              <a:gd name="adj" fmla="val 8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38313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38313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38313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37490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Module.symvers after the build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087368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0x4fd609bc  sysprog_next  …/export/counter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EXPORT_SYMBOL_GPL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48640" y="4937760"/>
            <a:ext cx="5212080" cy="1005840"/>
          </a:xfrm>
          <a:prstGeom prst="roundRect">
            <a:avLst>
              <a:gd name="adj" fmla="val 727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85800" y="493776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3, 2, 1, not 1, 2, 3?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C does not say in which order a call's arguments are evaluated: gcc did them right to left here. Homework 14.1 task 4.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2 (the kernel symbol table)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30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file made by your module: /proc/sysprog (Lab 14.1)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sysprog_proc.c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 sysprog_show(struct seq_file *m, void *v)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unsigned long up = jiffies - loaded_at;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seq_printf(m, "owner:      %s\n", owner);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seq_printf(m, "reads:      %d\n", atomic_inc_return(&amp;reads));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seq_printf(m, "loaded for: %lu jiffies = %u ms (HZ = %d)\n", …);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seq_printf(m, "reader:     %s (pid %d)\n", current-&gt;comm, current-&gt;pid);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0;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init: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(!proc_create_single("sysprog", 0444, NULL, sysprog_show))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-ENOMEM;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exit: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remove_proc_entry("sysprog", NULL);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086600" y="1188720"/>
            <a:ext cx="45720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2511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4523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6535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90956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287768" y="1572768"/>
            <a:ext cx="42062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sysprog_proc.ko owner=Mahbub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/proc/sysprog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owner:      Mahbub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reads:      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loaded for: 15 jiffies = 15 ms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reader:     cat (pid 136)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/proc/sysprog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reads:      2 …  reader: cat (pid 137)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 sysprog_proc; cat /proc/sysprog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cat: can't open '/proc/sysprog': No such file…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086600" y="4617720"/>
            <a:ext cx="457200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269480" y="4782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269480" y="4782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269480" y="5148072"/>
            <a:ext cx="42062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printf into a file</a:t>
            </a:r>
            <a:endParaRPr lang="en-US" sz="11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seq_printf works like fprintf. The text is made when someone reads: the file has size 0 (Lecture 12.1's /proc).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30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5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Kernel C is different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same language, without the safety net.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30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changes when your C code runs in the kernel</a:t>
            </a:r>
            <a:endParaRPr lang="en-US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690372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user C (first semester)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kernel C (today)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printf, malloc, free, atoi, strcpy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pr_info, kmalloc / kfree, kstrtoint, strscpy: no libc at all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8 MiB stack, grows on demand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16 KiB stack per thread: no big local arrays, no deep recursion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float and double everywhere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 floating point (the FPU registers belong to user programs)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bad pointer: SIGSEGV, only you die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bad pointer: an oops, the kernel is damaged (next slide)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memory freed when the process exits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nothing freed for you: every kmalloc needs its kfree in exit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one thread unless you ask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always concurrent: other CPUs, interrupts → atomic_t, mutex, spinlock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errors in errno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return −EINVAL, −ENOMEM …; NULL or ERR_PTR for pointers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349240"/>
            <a:ext cx="11109960" cy="594360"/>
          </a:xfrm>
          <a:prstGeom prst="roundRect">
            <a:avLst>
              <a:gd name="adj" fmla="val 1230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31520" y="534924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Same C, though: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structs, pointers, function pointers, macros, the preprocessor. Everything from your C course still applies; only the library and the safety net are gone.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2 (a beast of a different nature)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30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NULL pointer in a module: the oops (real, QEMU guest)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94944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oops.ko; dmesg 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5836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oops: about to read t-&gt;b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BUG: kernel NULL pointer dereference, address: 0000000000000004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#PF: supervisor read access in kernel mode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#PF: error_code(0x0000) - not-present page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Oops: 0000 [#1] PREEMPT SMP NOPTI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CPU: 0 PID: 211 Comm: insmod Tainted: G   OE   6.8.0-146-generic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RIP: 0010:oops_init+0x15/0xff0 [oops]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 Trace: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do_one_initcall+0x5e/0x340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do_init_module+0x97/0x290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load_module+0xb5f/0xca0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init_module_from_file+0x96/0x100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idempotent_init_module+0x11c/0x310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__x64_sys_finit_module+0x64/0xd0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do_syscall_64+0x87/0x180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Modules linked in: oops(OE+) [last unloaded: sp_drv(OE)]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726680" y="1188720"/>
            <a:ext cx="393192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891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8092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293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5496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oops.c (the bug)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927848" y="1572768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thing { int a, b; };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thing *t = find_thing();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returned NULL, never checked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pr_info("… %d\n", t-&gt;b);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726680" y="3246120"/>
            <a:ext cx="3931920" cy="1371600"/>
          </a:xfrm>
          <a:prstGeom prst="roundRect">
            <a:avLst>
              <a:gd name="adj" fmla="val 6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891272" y="33741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092440" y="33741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293608" y="33741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549640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the oops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927848" y="3630168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Killed          # insmod, status 137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oops  16384  1 [permanent]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tainted: 12416      # + D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726680" y="47548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863840" y="47548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address 4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= offsetof(struct thing, b): NULL + 4.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error_code 0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kernel mode, read, not present (Lecture 13's bits).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30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14.1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sysprog_proc.c: your /proc file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parameter in, a file out, built on the PC and loaded in the VM.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30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14.1 tasks, step by step</a:t>
            </a:r>
            <a:endParaRPr lang="en-US" sz="3000" dirty="0"/>
          </a:p>
        </p:txBody>
      </p:sp>
      <p:sp>
        <p:nvSpPr>
          <p:cNvPr id="3" name="a1_l141"/>
          <p:cNvSpPr/>
          <p:nvPr/>
        </p:nvSpPr>
        <p:spPr>
          <a:xfrm>
            <a:off x="548640" y="1188720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41"/>
          <p:cNvSpPr/>
          <p:nvPr/>
        </p:nvSpPr>
        <p:spPr>
          <a:xfrm>
            <a:off x="658368" y="13258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41"/>
          <p:cNvSpPr txBox="1"/>
          <p:nvPr/>
        </p:nvSpPr>
        <p:spPr>
          <a:xfrm>
            <a:off x="658368" y="1325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41"/>
          <p:cNvSpPr txBox="1"/>
          <p:nvPr/>
        </p:nvSpPr>
        <p:spPr>
          <a:xfrm>
            <a:off x="1143000" y="11887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Demo: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demo/hello; make; ../../guest/run_guest.sh .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then insmod, dmesg, lsmod, rmmod</a:t>
            </a:r>
            <a:endParaRPr lang="en-US" sz="1150" dirty="0"/>
          </a:p>
        </p:txBody>
      </p:sp>
      <p:sp>
        <p:nvSpPr>
          <p:cNvPr id="7" name="a2_l141"/>
          <p:cNvSpPr/>
          <p:nvPr/>
        </p:nvSpPr>
        <p:spPr>
          <a:xfrm>
            <a:off x="548640" y="1901952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41"/>
          <p:cNvSpPr/>
          <p:nvPr/>
        </p:nvSpPr>
        <p:spPr>
          <a:xfrm>
            <a:off x="658368" y="20391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41"/>
          <p:cNvSpPr txBox="1"/>
          <p:nvPr/>
        </p:nvSpPr>
        <p:spPr>
          <a:xfrm>
            <a:off x="658368" y="20391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41"/>
          <p:cNvSpPr txBox="1"/>
          <p:nvPr/>
        </p:nvSpPr>
        <p:spPr>
          <a:xfrm>
            <a:off x="1143000" y="1901952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in sysprog_proc_starter.c: module_param(owner, charp, 0444)</a:t>
            </a:r>
            <a:endParaRPr lang="en-US" sz="1150" dirty="0"/>
          </a:p>
        </p:txBody>
      </p:sp>
      <p:sp>
        <p:nvSpPr>
          <p:cNvPr id="11" name="a3_l141"/>
          <p:cNvSpPr/>
          <p:nvPr/>
        </p:nvSpPr>
        <p:spPr>
          <a:xfrm>
            <a:off x="548640" y="2615184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41"/>
          <p:cNvSpPr/>
          <p:nvPr/>
        </p:nvSpPr>
        <p:spPr>
          <a:xfrm>
            <a:off x="658368" y="27523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41"/>
          <p:cNvSpPr txBox="1"/>
          <p:nvPr/>
        </p:nvSpPr>
        <p:spPr>
          <a:xfrm>
            <a:off x="658368" y="2752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41"/>
          <p:cNvSpPr txBox="1"/>
          <p:nvPr/>
        </p:nvSpPr>
        <p:spPr>
          <a:xfrm>
            <a:off x="1143000" y="2615184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four seq_printf lines: owner, reads, loaded for, reader</a:t>
            </a:r>
            <a:endParaRPr lang="en-US" sz="1150" dirty="0"/>
          </a:p>
        </p:txBody>
      </p:sp>
      <p:sp>
        <p:nvSpPr>
          <p:cNvPr id="15" name="a4_l141"/>
          <p:cNvSpPr/>
          <p:nvPr/>
        </p:nvSpPr>
        <p:spPr>
          <a:xfrm>
            <a:off x="548640" y="3328416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41"/>
          <p:cNvSpPr/>
          <p:nvPr/>
        </p:nvSpPr>
        <p:spPr>
          <a:xfrm>
            <a:off x="658368" y="34655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41"/>
          <p:cNvSpPr txBox="1"/>
          <p:nvPr/>
        </p:nvSpPr>
        <p:spPr>
          <a:xfrm>
            <a:off x="658368" y="3465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41"/>
          <p:cNvSpPr txBox="1"/>
          <p:nvPr/>
        </p:nvSpPr>
        <p:spPr>
          <a:xfrm>
            <a:off x="1143000" y="3328416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proc_create_single in init; NULL → return -ENOMEM</a:t>
            </a:r>
            <a:endParaRPr lang="en-US" sz="1150" dirty="0"/>
          </a:p>
        </p:txBody>
      </p:sp>
      <p:sp>
        <p:nvSpPr>
          <p:cNvPr id="19" name="a5_l141"/>
          <p:cNvSpPr/>
          <p:nvPr/>
        </p:nvSpPr>
        <p:spPr>
          <a:xfrm>
            <a:off x="548640" y="4041648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41"/>
          <p:cNvSpPr/>
          <p:nvPr/>
        </p:nvSpPr>
        <p:spPr>
          <a:xfrm>
            <a:off x="658368" y="41788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41"/>
          <p:cNvSpPr txBox="1"/>
          <p:nvPr/>
        </p:nvSpPr>
        <p:spPr>
          <a:xfrm>
            <a:off x="658368" y="41788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41"/>
          <p:cNvSpPr txBox="1"/>
          <p:nvPr/>
        </p:nvSpPr>
        <p:spPr>
          <a:xfrm>
            <a:off x="1143000" y="404164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remove_proc_entry in exit. Test: insmod owner=…, cat twice, rmmod, cat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48640" y="4892040"/>
            <a:ext cx="58521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892040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Forget TODO 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and the first cat after rmmod runs code that is gone: an oops. In the VM that is a lesson; on the PC it would be a crash.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guest, with the finished lab  (real)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guest 6.8.0-146-generic: your modules are in /mod: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sysprog_proc.ko owner=Mahbub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/proc/sysprog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owner:      Mahbub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reads:      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loaded for: 15 jiffies = 15 ms (HZ = 1000)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reader:     cat (pid 136)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 sysprog_proc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tail -2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sysprog: /proc/sysprog created (owner=Mahbub)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sysprog: /proc/sysprog removed after 2 reads</a:t>
            </a:r>
            <a:endParaRPr lang="en-US" sz="9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kind of ELF file is hello.ko, and what fills its U symbols?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relocatable (REL); the kernel's loader, with its symbol table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hello_init returns -ENOMEM. What does insmod see? Is exit called?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errno ENOMEM, "Cannot allocate memory"; no, nothing was loaded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can't you rmmod counter while user is loaded?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user depends on it: refcount 1 ("Used by user")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module has a 10 KiB local array. Problem?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yes: the kernel stack is only 16 KiB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After an oops in init, can you rmmod the module?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no: it is stuck as [permanent]; reboot the VM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module: init and exit functions, built with Kbuild against the running kernel's headers.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.ko is a relocatable ELF; load_module checks, places, links (symbols, relocations) and runs init.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Parameters in, EXPORT_SYMBOL across modules, /proc (or sysfs) files out to user space.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Kernel C has no libc, no FPU, a 16 KiB stack and no protection: one NULL is an oops.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30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14.1 (due before Lecture 14.2)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Read the oops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From the oops on slide 24: which function, which byte offset, which data address? Why 4? Decode error_code(0x0000) with Lecture 13's bits. Why did insmod end with status 137?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Version checks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Explain the three experiments on slide 16: which check failed in 1 and 2, and why 3 loaded although its vermagic was wrong (version.c lines 80–88).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Writable /proc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/proc/sysprog writable: echo Rahim &gt; /proc/sysprog sets owner. Use proc_create with a proc_ops table and copy_from_user. Why not just strcpy from buf?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4. 3, 2, 1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user.ko printed sysprog_next() = 3, 2, 1. Explain with the C standard. Change user.c so that it prints 1, 2, 3 for sure.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Taint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Decode 12288 and 12416 bit by bit with panic.h. Which letters does lsmod show, and why does taint stay after rmmod?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30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14.2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The device driver model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Buses, devices, drivers and classes; how the kernel matches a driver to a device and calls probe; sysfs and uevents. Lab: a platform driver with its own sysfs file.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17 (modules today; the device model and sysfs for 14.2).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Driver book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Corbet, Rubini &amp; Kroah-Hartman,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LDD3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(free), Ch. 2 today; Ch. 14 (the Linux device model) for 14.2.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kernel/module/main.c, version.c, kernel/panic.c, include/linux/module.h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lab14_files.zip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guest/run_guest.sh, lab14_1/, demo/ (hello, param, export, oops).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14.1: Loadable Kernel Modules</dc:title>
  <dc:subject>PptxGenJS Presentation</dc:subject>
  <dc:creator>Md Mahbub E Noor</dc:creator>
  <cp:lastModifiedBy>Md Mahbub E Noor</cp:lastModifiedBy>
  <cp:revision>1</cp:revision>
  <dcterms:created xsi:type="dcterms:W3CDTF">2026-10-15T04:37:34Z</dcterms:created>
  <dcterms:modified xsi:type="dcterms:W3CDTF">2026-10-15T04:37:34Z</dcterms:modified>
</cp:coreProperties>
</file>