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notesMasterIdLst>
    <p:notesMasterId r:id="rId3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3bbdea72-787c-af88-e4e9-d68e6f0d6749}">
          <p14:sldIdLst>
            <p14:sldId id="256"/>
            <p14:sldId id="257"/>
            <p14:sldId id="258"/>
          </p14:sldIdLst>
        </p14:section>
        <p14:section name="One format" id="{4e883a89-a37e-c68d-6cb4-0f10211975fe}">
          <p14:sldIdLst>
            <p14:sldId id="259"/>
            <p14:sldId id="260"/>
            <p14:sldId id="261"/>
            <p14:sldId id="262"/>
          </p14:sldIdLst>
        </p14:section>
        <p14:section name="ELF header" id="{08c2dbf4-de5d-ecd4-de69-7d7988d5b758}">
          <p14:sldIdLst>
            <p14:sldId id="263"/>
            <p14:sldId id="264"/>
            <p14:sldId id="265"/>
            <p14:sldId id="266"/>
          </p14:sldIdLst>
        </p14:section>
        <p14:section name="Sections" id="{0794b32b-8629-f9c8-7bf9-c31580581d03}">
          <p14:sldIdLst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</p14:sldIdLst>
        </p14:section>
        <p14:section name="Segments" id="{31998db5-45ee-c9d3-7536-3ca52fc3138b}">
          <p14:sldIdLst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</p14:sldIdLst>
        </p14:section>
        <p14:section name="Lab 6" id="{55559730-7b30-635f-db33-a899d04c7b2e}">
          <p14:sldIdLst>
            <p14:sldId id="283"/>
            <p14:sldId id="284"/>
          </p14:sldIdLst>
        </p14:section>
        <p14:section name="Wrap-up" id="{7312461d-4c56-f715-3333-36e290e5fffd}">
          <p14:sldIdLst>
            <p14:sldId id="285"/>
            <p14:sldId id="286"/>
            <p14:sldId id="287"/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6: Object File Formats (ELF)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6: Object File Formats (ELF)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image" Target="../media/image-31-5.png"/><Relationship Id="rId6" Type="http://schemas.openxmlformats.org/officeDocument/2006/relationships/image" Target="../media/image-31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6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Object File Formats</a:t>
            </a:r>
            <a:endParaRPr lang="en-US" sz="2600" dirty="0"/>
          </a:p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reading ELF byte by byte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 -A x -t x1z -N 16 main.o  (real)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 -A x -t x1z -N 16 main.o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 7f 45 4c 46 02 01 01 00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00 00 00 00 00 00 00 00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&gt;.ELF............&lt;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./tiny; echo $?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42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 whole program in 132 bytes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Name the parts of an ELF file and the job of each one.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Read the ELF header, sections, symbols and relocations with readelf, and by hand.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the linker's view (sections) and the loader's view (segments).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Read ELF files in C with the structs from &lt;elf.h&gt;.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5.2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49326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49326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5–12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43840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One format for all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305714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305714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12–22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30022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ELF header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62102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62102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22–40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56616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Sections, symbols, relocations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418490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418490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40–55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41300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Segments, a 132-byte ELF</a:t>
            </a:r>
            <a:endParaRPr lang="en-US" sz="1500" dirty="0"/>
          </a:p>
        </p:txBody>
      </p:sp>
      <p:sp>
        <p:nvSpPr>
          <p:cNvPr id="36" name="Shape 30"/>
          <p:cNvSpPr/>
          <p:nvPr/>
        </p:nvSpPr>
        <p:spPr>
          <a:xfrm>
            <a:off x="7909560" y="47487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1"/>
          <p:cNvSpPr txBox="1"/>
          <p:nvPr/>
        </p:nvSpPr>
        <p:spPr>
          <a:xfrm>
            <a:off x="7909560" y="47487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55–60</a:t>
            </a:r>
            <a:endParaRPr lang="en-US" sz="1100" dirty="0"/>
          </a:p>
        </p:txBody>
      </p:sp>
      <p:sp>
        <p:nvSpPr>
          <p:cNvPr id="38" name="Text 32"/>
          <p:cNvSpPr txBox="1"/>
          <p:nvPr/>
        </p:nvSpPr>
        <p:spPr>
          <a:xfrm>
            <a:off x="8915400" y="46939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Checkpoint, homework</a:t>
            </a:r>
            <a:endParaRPr lang="en-US" sz="1500" dirty="0"/>
          </a:p>
        </p:txBody>
      </p:sp>
      <p:sp>
        <p:nvSpPr>
          <p:cNvPr id="39" name="Text 33"/>
          <p:cNvSpPr txBox="1"/>
          <p:nvPr/>
        </p:nvSpPr>
        <p:spPr>
          <a:xfrm>
            <a:off x="7909560" y="5440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Lab 6: write elfread.c, a small readelf.</a:t>
            </a:r>
            <a:endParaRPr lang="en-US" sz="1200" dirty="0"/>
          </a:p>
        </p:txBody>
      </p:sp>
      <p:sp>
        <p:nvSpPr>
          <p:cNvPr id="41" name="Text 3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33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 of Lecture 5.2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What does INTERP in an executable say?</a:t>
            </a:r>
            <a:endParaRPr lang="en-US" sz="1700" dirty="0"/>
          </a:p>
        </p:txBody>
      </p:sp>
      <p:sp>
        <p:nvSpPr>
          <p:cNvPr id="7" name="a1_r"/>
          <p:cNvSpPr txBox="1"/>
          <p:nvPr/>
        </p:nvSpPr>
        <p:spPr>
          <a:xfrm>
            <a:off x="5989320" y="13441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Which dynamic linker to start: /lib64/ld-linux-x86-64.so.2. Today: where that line lives in the file.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Where does ld.so find the names it must bind?</a:t>
            </a:r>
            <a:endParaRPr lang="en-US" sz="1700" dirty="0"/>
          </a:p>
        </p:txBody>
      </p:sp>
      <p:sp>
        <p:nvSpPr>
          <p:cNvPr id="12" name="a2_r"/>
          <p:cNvSpPr txBox="1"/>
          <p:nvPr/>
        </p:nvSpPr>
        <p:spPr>
          <a:xfrm>
            <a:off x="5989320" y="29443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In the dynamic symbol tables (nm -D) of all loaded files. Today: the symbol table format itself.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What is a JUMP_SLOT relocation?</a:t>
            </a:r>
            <a:endParaRPr lang="en-US" sz="1700" dirty="0"/>
          </a:p>
        </p:txBody>
      </p:sp>
      <p:sp>
        <p:nvSpPr>
          <p:cNvPr id="17" name="a3_r"/>
          <p:cNvSpPr txBox="1"/>
          <p:nvPr/>
        </p:nvSpPr>
        <p:spPr>
          <a:xfrm>
            <a:off x="5989320" y="45445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note "fill this GOT slot with the address of counta". Today: the 24-byte struct that holds it.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33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One format for every kind of program file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Relocatable, executable, shared object: all ELF.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33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Four files, one format (real output of file and readelf)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1554480"/>
          </a:xfrm>
          <a:prstGeom prst="roundRect">
            <a:avLst>
              <a:gd name="adj" fmla="val 588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10104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file main.o count count_pie libcount.so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10744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main.o:      ELF 64-bit LSB relocatable, x86-64, version 1 (SYSV), not stripped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count:       ELF 64-bit LSB executable, x86-64, … dynamically linked, interpreter /lib64/ld-linux-x86-64.so.2 …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count_pie:   ELF 64-bit LSB pie executable, x86-64, … dynamically linked …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libcount.so: ELF 64-bit LSB shared object, x86-64, … dynamically linked, not stripped</a:t>
            </a:r>
            <a:endParaRPr lang="en-US" sz="1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926080"/>
          <a:ext cx="1110996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2011680"/>
                <a:gridCol w="1554480"/>
                <a:gridCol w="1920240"/>
                <a:gridCol w="1920240"/>
                <a:gridCol w="1874520"/>
              </a:tblGrid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File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Made by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e_type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Sections?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Segments?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Size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main.o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gcc -c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REL (1)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yes, 14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1 656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count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gcc -no-pie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EXEC (2)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yes, 31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yes, 13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16 064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count_pie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gcc (default)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DYN (3)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yes, 31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yes, 13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16 160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libcount.so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gcc -shared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DYN (3)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yes, 25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yes, 11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15 248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tiny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nasm, by hand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EXEC (2)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none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yes, 1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132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10" name="Text 7"/>
          <p:cNvSpPr txBox="1"/>
          <p:nvPr/>
        </p:nvSpPr>
        <p:spPr>
          <a:xfrm>
            <a:off x="548640" y="5532120"/>
            <a:ext cx="11109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accent2"/>
                </a:solidFill>
              </a:rPr>
              <a:t>A .o file has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accent2"/>
                </a:solidFill>
              </a:rPr>
              <a:t>no segments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accent2"/>
                </a:solidFill>
              </a:rPr>
              <a:t>: it cannot be run, only linked. tiny has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accent2"/>
                </a:solidFill>
              </a:rPr>
              <a:t>no sections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accent2"/>
                </a:solidFill>
              </a:rPr>
              <a:t>: it can be run, but not linked. Two views of one format (next slide).</a:t>
            </a:r>
            <a:endParaRPr lang="en-US" sz="1450" dirty="0"/>
          </a:p>
        </p:txBody>
      </p:sp>
      <p:sp>
        <p:nvSpPr>
          <p:cNvPr id="11" name="Text 8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§7.3–7.4; man 5 elf</a:t>
            </a:r>
            <a:endParaRPr lang="en-US" sz="1100" dirty="0"/>
          </a:p>
        </p:txBody>
      </p:sp>
      <p:sp>
        <p:nvSpPr>
          <p:cNvPr id="13" name="Text 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33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You already know what is inside: SIC records → ELF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206240"/>
                <a:gridCol w="3611880"/>
              </a:tblGrid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SIC object program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ELF file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Where to see it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H: name, start, length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ELF header: type, machine, sizes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readelf -h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T: bytes and their address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section contents: .text, .data, .rodata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objdump -d, readelf -x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(RESB / RESW, no T record)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.bss: size only, no bytes in the file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readelf -S (NOBITS)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D: names this file exports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symbol table, GLOBAL defined symbols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readelf -s, nm (T, D, B)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R: names this file needs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symbol table, UND symbols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nm (U)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M: fix this field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relocation entries: .rela.text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readelf -r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E: first instruction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e_entry in the ELF header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readelf -h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4709160"/>
            <a:ext cx="5440680" cy="1234440"/>
          </a:xfrm>
          <a:prstGeom prst="roundRect">
            <a:avLst>
              <a:gd name="adj" fmla="val 5926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5" name="Shape 2"/>
          <p:cNvSpPr/>
          <p:nvPr/>
        </p:nvSpPr>
        <p:spPr>
          <a:xfrm>
            <a:off x="731520" y="487375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731520" y="487375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731520" y="5239512"/>
            <a:ext cx="507492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The same information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Everything Beck's loader needed is in an ELF file. Only the packing is different.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217920" y="4709160"/>
            <a:ext cx="5440680" cy="1234440"/>
          </a:xfrm>
          <a:prstGeom prst="roundRect">
            <a:avLst>
              <a:gd name="adj" fmla="val 592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6400800" y="487375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6400800" y="487375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6400800" y="5239512"/>
            <a:ext cx="507492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But binary, and much richer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Numbers are stored in binary C structs, not hex text; and there is more: debug info, permissions, the dynamic linker's tables.</a:t>
            </a:r>
            <a:endParaRPr lang="en-US" sz="1350" dirty="0"/>
          </a:p>
        </p:txBody>
      </p:sp>
      <p:sp>
        <p:nvSpPr>
          <p:cNvPr id="13" name="Text 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33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Two views of one file: linker and loader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251960" y="1234440"/>
            <a:ext cx="3657600" cy="411480"/>
          </a:xfrm>
          <a:prstGeom prst="roundRect">
            <a:avLst>
              <a:gd name="adj" fmla="val 888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4251960" y="123444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bg1"/>
                </a:solidFill>
              </a:rPr>
              <a:t>ELF header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4251960" y="1691640"/>
            <a:ext cx="3657600" cy="411480"/>
          </a:xfrm>
          <a:prstGeom prst="roundRect">
            <a:avLst>
              <a:gd name="adj" fmla="val 8889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4251960" y="169164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bg1"/>
                </a:solidFill>
              </a:rPr>
              <a:t>program header table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251960" y="2148840"/>
            <a:ext cx="3657600" cy="4572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4251960" y="2148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.text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251960" y="2651760"/>
            <a:ext cx="3657600" cy="36576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4251960" y="26517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.rodata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4251960" y="3063240"/>
            <a:ext cx="3657600" cy="36576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4251960" y="30632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.data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4251960" y="3474720"/>
            <a:ext cx="3657600" cy="411480"/>
          </a:xfrm>
          <a:prstGeom prst="roundRect">
            <a:avLst>
              <a:gd name="adj" fmla="val 8889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4251960" y="347472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.symtab  .strtab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4251960" y="3931920"/>
            <a:ext cx="3657600" cy="365760"/>
          </a:xfrm>
          <a:prstGeom prst="roundRect">
            <a:avLst>
              <a:gd name="adj" fmla="val 10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4251960" y="39319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.rela.text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4251960" y="4343400"/>
            <a:ext cx="3657600" cy="411480"/>
          </a:xfrm>
          <a:prstGeom prst="roundRect">
            <a:avLst>
              <a:gd name="adj" fmla="val 8889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4251960" y="43434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bg1"/>
                </a:solidFill>
              </a:rPr>
              <a:t>section header table</a:t>
            </a:r>
            <a:endParaRPr lang="en-US" sz="1350" dirty="0"/>
          </a:p>
        </p:txBody>
      </p:sp>
      <p:sp>
        <p:nvSpPr>
          <p:cNvPr id="19" name="a1_vw"/>
          <p:cNvSpPr/>
          <p:nvPr/>
        </p:nvSpPr>
        <p:spPr>
          <a:xfrm>
            <a:off x="548640" y="1234440"/>
            <a:ext cx="3474720" cy="3520440"/>
          </a:xfrm>
          <a:prstGeom prst="roundRect">
            <a:avLst>
              <a:gd name="adj" fmla="val 2105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a1_vw"/>
          <p:cNvSpPr txBox="1"/>
          <p:nvPr/>
        </p:nvSpPr>
        <p:spPr>
          <a:xfrm>
            <a:off x="731520" y="1325880"/>
            <a:ext cx="315468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Loader's view: segments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The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program header table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lists a few big pieces: "map file bytes X–Y at address A with permission r-x". The kernel reads only this. A .o file has none.</a:t>
            </a:r>
            <a:endParaRPr lang="en-US" sz="1400" dirty="0"/>
          </a:p>
        </p:txBody>
      </p:sp>
      <p:sp>
        <p:nvSpPr>
          <p:cNvPr id="21" name="a2_vw"/>
          <p:cNvSpPr/>
          <p:nvPr/>
        </p:nvSpPr>
        <p:spPr>
          <a:xfrm>
            <a:off x="8138160" y="1234440"/>
            <a:ext cx="3520440" cy="3520440"/>
          </a:xfrm>
          <a:prstGeom prst="roundRect">
            <a:avLst>
              <a:gd name="adj" fmla="val 2078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a2_vw"/>
          <p:cNvSpPr txBox="1"/>
          <p:nvPr/>
        </p:nvSpPr>
        <p:spPr>
          <a:xfrm>
            <a:off x="8321040" y="1325880"/>
            <a:ext cx="315468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Linker's view: sections</a:t>
            </a:r>
            <a:endParaRPr lang="en-US" sz="140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The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section header table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(at the end) lists many small named pieces: code, data, symbols, relocations. ld, readelf and gdb read it. The kernel ignores it.</a:t>
            </a:r>
            <a:endParaRPr lang="en-US" sz="1400" dirty="0"/>
          </a:p>
        </p:txBody>
      </p:sp>
      <p:sp>
        <p:nvSpPr>
          <p:cNvPr id="23" name="a3_vw"/>
          <p:cNvSpPr/>
          <p:nvPr/>
        </p:nvSpPr>
        <p:spPr>
          <a:xfrm>
            <a:off x="548640" y="4983480"/>
            <a:ext cx="1110996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a3_vw"/>
          <p:cNvSpPr txBox="1"/>
          <p:nvPr/>
        </p:nvSpPr>
        <p:spPr>
          <a:xfrm>
            <a:off x="777240" y="4983480"/>
            <a:ext cx="10698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like one array seen two ways: as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char text[16064]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(bytes) or as an array of structs. Same bytes, two tables of contents for two different readers.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§7.4 (relocatable object files), §7.9 (loading executables)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33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The ELF header: the first 64 bytes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A C struct written to disk.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33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first 64 bytes of main.o, and the C struct they fill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852160" cy="1828800"/>
          </a:xfrm>
          <a:prstGeom prst="roundRect">
            <a:avLst>
              <a:gd name="adj" fmla="val 5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 -A x -t x1 -N 64 main.o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4864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 7f 45 4c 46 02 01 01 00 00 00 00 00 00 00 00 00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000010 01 00 3e 00 01 00 00 00 00 00 00 00 00 00 00 00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000020 00 00 00 00 00 00 00 00 f8 02 00 00 00 00 00 00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000030 00 00 00 00 40 00 00 00 00 00 40 00 0e 00 0d 00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629400" y="1188720"/>
            <a:ext cx="502920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7939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9951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963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45236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/usr/include/elf.h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830568" y="1572768"/>
            <a:ext cx="466344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typedef struct {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unsigned char e_ident[16]; /* 0 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Elf64_Half  e_type;       /* 16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Elf64_Half  e_machine;    /* 18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Elf64_Word  e_version;    /* 20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Elf64_Addr  e_entry;      /* 24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Elf64_Off   e_phoff;      /* 32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Elf64_Off   e_shoff;      /* 40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Elf64_Word  e_flags;      /* 48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Elf64_Half  e_ehsize;     /* 52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Elf64_Half  e_phentsize;  /* 54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Elf64_Half  e_phnum;      /* 56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Elf64_Half  e_shentsize;  /* 58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Elf64_Half  e_shnum;      /* 60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Elf64_Half  e_shstrndx;   /* 62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 Elf64_Ehdr;               /* 64 bytes */</a:t>
            </a:r>
            <a:endParaRPr lang="en-US" sz="1150" dirty="0"/>
          </a:p>
        </p:txBody>
      </p:sp>
      <p:sp>
        <p:nvSpPr>
          <p:cNvPr id="15" name="a1_hb"/>
          <p:cNvSpPr/>
          <p:nvPr/>
        </p:nvSpPr>
        <p:spPr>
          <a:xfrm>
            <a:off x="548640" y="3200400"/>
            <a:ext cx="5852160" cy="603504"/>
          </a:xfrm>
          <a:prstGeom prst="roundRect">
            <a:avLst>
              <a:gd name="adj" fmla="val 121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hb"/>
          <p:cNvSpPr txBox="1"/>
          <p:nvPr/>
        </p:nvSpPr>
        <p:spPr>
          <a:xfrm>
            <a:off x="685800" y="3200400"/>
            <a:ext cx="1691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7f 45 4c 46</a:t>
            </a:r>
            <a:endParaRPr lang="en-US" sz="1300" dirty="0"/>
          </a:p>
        </p:txBody>
      </p:sp>
      <p:sp>
        <p:nvSpPr>
          <p:cNvPr id="17" name="a1_hb"/>
          <p:cNvSpPr txBox="1"/>
          <p:nvPr/>
        </p:nvSpPr>
        <p:spPr>
          <a:xfrm>
            <a:off x="2377440" y="3200400"/>
            <a:ext cx="39319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the magic: 0x7f then "ELF". Every ELF file starts like this.</a:t>
            </a:r>
            <a:endParaRPr lang="en-US" sz="1300" dirty="0"/>
          </a:p>
        </p:txBody>
      </p:sp>
      <p:sp>
        <p:nvSpPr>
          <p:cNvPr id="18" name="a2_hb"/>
          <p:cNvSpPr/>
          <p:nvPr/>
        </p:nvSpPr>
        <p:spPr>
          <a:xfrm>
            <a:off x="548640" y="3886200"/>
            <a:ext cx="5852160" cy="603504"/>
          </a:xfrm>
          <a:prstGeom prst="roundRect">
            <a:avLst>
              <a:gd name="adj" fmla="val 121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a2_hb"/>
          <p:cNvSpPr txBox="1"/>
          <p:nvPr/>
        </p:nvSpPr>
        <p:spPr>
          <a:xfrm>
            <a:off x="685800" y="3886200"/>
            <a:ext cx="1691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02 01 01</a:t>
            </a:r>
            <a:endParaRPr lang="en-US" sz="1300" dirty="0"/>
          </a:p>
        </p:txBody>
      </p:sp>
      <p:sp>
        <p:nvSpPr>
          <p:cNvPr id="20" name="a2_hb"/>
          <p:cNvSpPr txBox="1"/>
          <p:nvPr/>
        </p:nvSpPr>
        <p:spPr>
          <a:xfrm>
            <a:off x="2377440" y="3886200"/>
            <a:ext cx="39319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64-bit, little-endian, ELF version 1.</a:t>
            </a:r>
            <a:endParaRPr lang="en-US" sz="1300" dirty="0"/>
          </a:p>
        </p:txBody>
      </p:sp>
      <p:sp>
        <p:nvSpPr>
          <p:cNvPr id="21" name="a3_hb"/>
          <p:cNvSpPr/>
          <p:nvPr/>
        </p:nvSpPr>
        <p:spPr>
          <a:xfrm>
            <a:off x="548640" y="4572000"/>
            <a:ext cx="5852160" cy="603504"/>
          </a:xfrm>
          <a:prstGeom prst="roundRect">
            <a:avLst>
              <a:gd name="adj" fmla="val 121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2" name="a3_hb"/>
          <p:cNvSpPr txBox="1"/>
          <p:nvPr/>
        </p:nvSpPr>
        <p:spPr>
          <a:xfrm>
            <a:off x="685800" y="4572000"/>
            <a:ext cx="1691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01 00 at 16</a:t>
            </a:r>
            <a:endParaRPr lang="en-US" sz="1300" dirty="0"/>
          </a:p>
        </p:txBody>
      </p:sp>
      <p:sp>
        <p:nvSpPr>
          <p:cNvPr id="23" name="a3_hb"/>
          <p:cNvSpPr txBox="1"/>
          <p:nvPr/>
        </p:nvSpPr>
        <p:spPr>
          <a:xfrm>
            <a:off x="2377440" y="4572000"/>
            <a:ext cx="39319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e_type = 1 = REL. Little-endian: read 01 00 as 0x0001.</a:t>
            </a:r>
            <a:endParaRPr lang="en-US" sz="1300" dirty="0"/>
          </a:p>
        </p:txBody>
      </p:sp>
      <p:sp>
        <p:nvSpPr>
          <p:cNvPr id="24" name="a4_hb"/>
          <p:cNvSpPr/>
          <p:nvPr/>
        </p:nvSpPr>
        <p:spPr>
          <a:xfrm>
            <a:off x="548640" y="5257800"/>
            <a:ext cx="5852160" cy="603504"/>
          </a:xfrm>
          <a:prstGeom prst="roundRect">
            <a:avLst>
              <a:gd name="adj" fmla="val 121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5" name="a4_hb"/>
          <p:cNvSpPr txBox="1"/>
          <p:nvPr/>
        </p:nvSpPr>
        <p:spPr>
          <a:xfrm>
            <a:off x="685800" y="5257800"/>
            <a:ext cx="1691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f8 02 … at 40</a:t>
            </a:r>
            <a:endParaRPr lang="en-US" sz="1300" dirty="0"/>
          </a:p>
        </p:txBody>
      </p:sp>
      <p:sp>
        <p:nvSpPr>
          <p:cNvPr id="26" name="a4_hb"/>
          <p:cNvSpPr txBox="1"/>
          <p:nvPr/>
        </p:nvSpPr>
        <p:spPr>
          <a:xfrm>
            <a:off x="2377440" y="5257800"/>
            <a:ext cx="39319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e_shoff = 0x2f8 = 760: the section headers start at byte 760.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man 5 elf; /usr/include/elf.h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33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readelf -h: main.o next to the linked program</a:t>
            </a:r>
            <a:endParaRPr lang="en-US" sz="3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240280"/>
                <a:gridCol w="2377440"/>
                <a:gridCol w="411480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chemeClr val="bg1"/>
                          </a:solidFill>
                        </a:rPr>
                        <a:t>Field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chemeClr val="bg1"/>
                          </a:solidFill>
                        </a:rPr>
                        <a:t>main.o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chemeClr val="bg1"/>
                          </a:solidFill>
                        </a:rPr>
                        <a:t>count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chemeClr val="bg1"/>
                          </a:solidFill>
                        </a:rPr>
                        <a:t>What changed by linking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</a:rPr>
                        <a:t>Type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REL</a:t>
                      </a:r>
                      <a:endParaRPr lang="en-US" sz="14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EXEC</a:t>
                      </a:r>
                      <a:endParaRPr lang="en-US" sz="14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</a:rPr>
                        <a:t>now a program, not a piece of one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</a:rPr>
                        <a:t>Entry point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0x0</a:t>
                      </a:r>
                      <a:endParaRPr lang="en-US" sz="14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0x401050</a:t>
                      </a:r>
                      <a:endParaRPr lang="en-US" sz="14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</a:rPr>
                        <a:t>now there is a first instruction (_start)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</a:rPr>
                        <a:t>Program headers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4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13, at byte 64</a:t>
                      </a:r>
                      <a:endParaRPr lang="en-US" sz="14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</a:rPr>
                        <a:t>the loader's table was added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</a:rPr>
                        <a:t>Section headers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14, at byte 760</a:t>
                      </a:r>
                      <a:endParaRPr lang="en-US" sz="14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31, at byte 14080</a:t>
                      </a:r>
                      <a:endParaRPr lang="en-US" sz="14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</a:rPr>
                        <a:t>linker and libc start-up added sections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</a:rPr>
                        <a:t>Header size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64</a:t>
                      </a:r>
                      <a:endParaRPr lang="en-US" sz="14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64</a:t>
                      </a:r>
                      <a:endParaRPr lang="en-US" sz="14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</a:rPr>
                        <a:t>always 64 for 64-bit ELF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</a:rPr>
                        <a:t>Section name table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section 13</a:t>
                      </a:r>
                      <a:endParaRPr lang="en-US" sz="14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section 30</a:t>
                      </a:r>
                      <a:endParaRPr lang="en-US" sz="14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chemeClr val="tx1"/>
                          </a:solidFill>
                        </a:rPr>
                        <a:t>where the section names are (.shstrtab)</a:t>
                      </a:r>
                      <a:endParaRPr lang="en-US" sz="14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4846320"/>
            <a:ext cx="5486400" cy="1097280"/>
          </a:xfrm>
          <a:prstGeom prst="roundRect">
            <a:avLst>
              <a:gd name="adj" fmla="val 8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5" name="Shape 2"/>
          <p:cNvSpPr/>
          <p:nvPr/>
        </p:nvSpPr>
        <p:spPr>
          <a:xfrm>
            <a:off x="713232" y="49743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6" name="Shape 3"/>
          <p:cNvSpPr/>
          <p:nvPr/>
        </p:nvSpPr>
        <p:spPr>
          <a:xfrm>
            <a:off x="914400" y="49743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" name="Shape 4"/>
          <p:cNvSpPr/>
          <p:nvPr/>
        </p:nvSpPr>
        <p:spPr>
          <a:xfrm>
            <a:off x="1115568" y="49743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1371600" y="48920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struct sizes are fixed (sizes.c, real)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749808" y="5230368"/>
            <a:ext cx="5120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Elf64_Ehdr 64   Elf64_Shdr 64   Elf64_Phdr 56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Elf64_Sym  24   Elf64_Rela 24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263640" y="4846320"/>
            <a:ext cx="5394960" cy="1097280"/>
          </a:xfrm>
          <a:prstGeom prst="roundRect">
            <a:avLst>
              <a:gd name="adj" fmla="val 666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4" name="Text 8"/>
          <p:cNvSpPr txBox="1"/>
          <p:nvPr/>
        </p:nvSpPr>
        <p:spPr>
          <a:xfrm>
            <a:off x="6446520" y="4846320"/>
            <a:ext cx="5074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Little-endian: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50 10 40 00 … read backwards = 0x401050. The same byte order you saw in Lecture 1 with x86 integers.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33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Reading an ELF header in C: point a struct at the bytes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400800" cy="3291840"/>
          </a:xfrm>
          <a:prstGeom prst="roundRect">
            <a:avLst>
              <a:gd name="adj" fmla="val 27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elfread.c (the lab program)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03504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#include &lt;elf.h&gt;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unsigned char *buf = …whole file…;   /* fread */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(memcmp(buf, ELFMAG, SELFMAG) != 0)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die("not an ELF file");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Elf64_Ehdr *eh = (Elf64_Ehdr *)buf;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printf("Entry point: 0x%lx\n", eh-&gt;e_entry);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Elf64_Shdr *sh = (Elf64_Shdr *)(buf + eh-&gt;e_shoff);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sh[0] … sh[eh-&gt;e_shnum - 1]: an ordinary array */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4617720"/>
            <a:ext cx="6400800" cy="1325880"/>
          </a:xfrm>
          <a:prstGeom prst="roundRect">
            <a:avLst>
              <a:gd name="adj" fmla="val 689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4745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4745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4745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466344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./elfread main.o  (real, first lines)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5001768"/>
            <a:ext cx="6035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Type:                REL (relocatable: a .o file)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Section headers:     14, at offset 760, 64 bytes each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178040" y="1188720"/>
            <a:ext cx="4480560" cy="2286000"/>
          </a:xfrm>
          <a:prstGeom prst="roundRect">
            <a:avLst>
              <a:gd name="adj" fmla="val 32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360920" y="135331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360920" y="135331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360920" y="1719072"/>
            <a:ext cx="4114800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Same as your 1st-semester C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 struct, a pointer, an array, 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-&gt;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[i]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 An offset in the file becomes 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buf + offset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 Nothing new in the language.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178040" y="3657600"/>
            <a:ext cx="4480560" cy="2286000"/>
          </a:xfrm>
          <a:prstGeom prst="roundRect">
            <a:avLst>
              <a:gd name="adj" fmla="val 32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360920" y="382219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60920" y="382219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7360920" y="4187952"/>
            <a:ext cx="4114800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Careful with the file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The bytes come from outside: a damaged file can hold an offset past the end. elfread checks every offset before using it, or it would crash.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33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Sections, symbols and relocations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The linker's view: what the assembler leaves for ld.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33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sections of main.o (readelf -S, real)</a:t>
            </a:r>
            <a:endParaRPr lang="en-US" sz="30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1600200"/>
                <a:gridCol w="1417320"/>
                <a:gridCol w="1051560"/>
                <a:gridCol w="914400"/>
                <a:gridCol w="5577840"/>
              </a:tblGrid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Nr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Name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Type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Offset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Size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Holds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.text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PROGBITS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0x40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0x36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the machine code of main (54 bytes)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.rela.text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RELA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0x1f0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0x78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5 relocations for .text (5 × 24 bytes)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.data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PROGBITS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0x76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initialised globals: none in main.c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.bss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NOBITS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0x76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zero globals: size only, never bytes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.rodata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PROGBITS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0x76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0xc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"total = %d\n" (12 bytes with \0)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.symtab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SYMTAB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0x108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0xc0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8 symbols (8 × 24 bytes)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.strtab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STRTAB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0x1c8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0x21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the symbol names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.shstrtab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STRTAB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0x280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0x74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the section names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5166360"/>
            <a:ext cx="11109960" cy="777240"/>
          </a:xfrm>
          <a:prstGeom prst="roundRect">
            <a:avLst>
              <a:gd name="adj" fmla="val 9412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77240" y="516636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accent1"/>
                </a:solidFill>
              </a:rPr>
              <a:t>Check the sizes: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0x78 = 120 = 5 × 24 (sizeof Elf64_Rela); 0xc0 = 192 = 8 × 24 (sizeof Elf64_Sym). Tables in ELF are just arrays of structs.</a:t>
            </a:r>
            <a:endParaRPr lang="en-US" sz="1450" dirty="0"/>
          </a:p>
        </p:txBody>
      </p:sp>
      <p:sp>
        <p:nvSpPr>
          <p:cNvPr id="7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33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Where does each line of C go? (sections.c)</a:t>
            </a:r>
            <a:endParaRPr lang="en-US" sz="30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731520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1097280"/>
                <a:gridCol w="1371600"/>
                <a:gridCol w="1188720"/>
              </a:tblGrid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C line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Section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nm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Bind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 counter = 5;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.data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GLOBAL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 buffer[1000];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.bss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GLOBAL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const char title[] = "BANANA";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.rodata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GLOBAL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static int hidden = 7;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.data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static int helper(int x) {…}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.text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 count_calls(void) {…}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.text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GLOBAL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static int calls; (in a function)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.bss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 calls.0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 local = helper(1);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(stack)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–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not in the file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a1_wc"/>
          <p:cNvSpPr/>
          <p:nvPr/>
        </p:nvSpPr>
        <p:spPr>
          <a:xfrm>
            <a:off x="8092440" y="1188720"/>
            <a:ext cx="3566160" cy="1261872"/>
          </a:xfrm>
          <a:prstGeom prst="roundRect">
            <a:avLst>
              <a:gd name="adj" fmla="val 579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5" name="a1_wc"/>
          <p:cNvSpPr txBox="1"/>
          <p:nvPr/>
        </p:nvSpPr>
        <p:spPr>
          <a:xfrm>
            <a:off x="8229600" y="1225296"/>
            <a:ext cx="3337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Lower-case = LOCAL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nm prints t, d, b for </a:t>
            </a:r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</a:t>
            </a:r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names: other files cannot see them.</a:t>
            </a:r>
            <a:endParaRPr lang="en-US" sz="1250" dirty="0"/>
          </a:p>
        </p:txBody>
      </p:sp>
      <p:sp>
        <p:nvSpPr>
          <p:cNvPr id="6" name="a2_wc"/>
          <p:cNvSpPr/>
          <p:nvPr/>
        </p:nvSpPr>
        <p:spPr>
          <a:xfrm>
            <a:off x="8092440" y="2560320"/>
            <a:ext cx="3566160" cy="1261872"/>
          </a:xfrm>
          <a:prstGeom prst="roundRect">
            <a:avLst>
              <a:gd name="adj" fmla="val 579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7" name="a2_wc"/>
          <p:cNvSpPr txBox="1"/>
          <p:nvPr/>
        </p:nvSpPr>
        <p:spPr>
          <a:xfrm>
            <a:off x="8229600" y="2596896"/>
            <a:ext cx="3337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`static` has two jobs in C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On a global it means "this file only" (LOCAL). On a local variable it means "keep the value": moved to .bss, renamed calls.0.</a:t>
            </a:r>
            <a:endParaRPr lang="en-US" sz="1250" dirty="0"/>
          </a:p>
        </p:txBody>
      </p:sp>
      <p:sp>
        <p:nvSpPr>
          <p:cNvPr id="8" name="a3_wc"/>
          <p:cNvSpPr/>
          <p:nvPr/>
        </p:nvSpPr>
        <p:spPr>
          <a:xfrm>
            <a:off x="8092440" y="3931920"/>
            <a:ext cx="3566160" cy="1261872"/>
          </a:xfrm>
          <a:prstGeom prst="roundRect">
            <a:avLst>
              <a:gd name="adj" fmla="val 579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9" name="a3_wc"/>
          <p:cNvSpPr txBox="1"/>
          <p:nvPr/>
        </p:nvSpPr>
        <p:spPr>
          <a:xfrm>
            <a:off x="8229600" y="3968496"/>
            <a:ext cx="3337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Locals are not in the file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They are created on the stack at run time (Lecture 11).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54864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Predict before you look: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students guess each row, then run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nm sections.o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33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.bss costs nothing in the file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buffer[1000];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size sections.o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text  data   bss  filename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230     8  4004  sections.o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 sections.o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1936 bytes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172200" y="1188720"/>
            <a:ext cx="548640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3367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5379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7391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99516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buffer[1000] = {1};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373368" y="1572768"/>
            <a:ext cx="51206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size sections_init.o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text  data   bss  filename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230  4036     4  sections_init.o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 sections_init.o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5976 bytes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3703320"/>
            <a:ext cx="11109960" cy="914400"/>
          </a:xfrm>
          <a:prstGeom prst="roundRect">
            <a:avLst>
              <a:gd name="adj" fmla="val 8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77240" y="37033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One value changed, the file grew by 4040 bytes.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A zero array needs only its size (NOBITS); an array with even one non-zero value must store all 4000 bytes in .data.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48640" y="4754880"/>
            <a:ext cx="5440680" cy="1188720"/>
          </a:xfrm>
          <a:prstGeom prst="roundRect">
            <a:avLst>
              <a:gd name="adj" fmla="val 615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731520" y="491947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31520" y="491947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731520" y="5285232"/>
            <a:ext cx="5074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Like SIC's RESW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No T record, only space reserved.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217920" y="4754880"/>
            <a:ext cx="5440680" cy="118872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400800" y="491947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400800" y="491947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6400800" y="5285232"/>
            <a:ext cx="5074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But zero is guaranteed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C promises globals start at 0; the loader zero-fills .bss.</a:t>
            </a:r>
            <a:endParaRPr lang="en-US" sz="1350" dirty="0"/>
          </a:p>
        </p:txBody>
      </p:sp>
      <p:sp>
        <p:nvSpPr>
          <p:cNvPr id="26" name="Text 2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33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Names are stored once: string tables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583680" cy="1417320"/>
          </a:xfrm>
          <a:prstGeom prst="roundRect">
            <a:avLst>
              <a:gd name="adj" fmla="val 645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readelf -x .strtab main.o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217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0x00000000 006d6169 6e2e6300 6d61696e 00636f75 .main.c.main.cou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0x00000010 6e746100 746f7461 6c007072 696e7466 nta.total.printf</a:t>
            </a:r>
            <a:endParaRPr lang="en-US" sz="115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788920"/>
          <a:ext cx="6583680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731520"/>
                <a:gridCol w="1005840"/>
                <a:gridCol w="914400"/>
                <a:gridCol w="1005840"/>
                <a:gridCol w="914400"/>
                <a:gridCol w="10058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Offset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d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1a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String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""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main.c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main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counta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total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printf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0" name="Text 7"/>
          <p:cNvSpPr txBox="1"/>
          <p:nvPr/>
        </p:nvSpPr>
        <p:spPr>
          <a:xfrm>
            <a:off x="548640" y="374904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A symbol does not hold its name: it holds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st_name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, an offset into .strtab. The name runs until the next 00 byte: a C string.</a:t>
            </a:r>
            <a:endParaRPr lang="en-US" sz="1450" dirty="0"/>
          </a:p>
        </p:txBody>
      </p:sp>
      <p:sp>
        <p:nvSpPr>
          <p:cNvPr id="11" name="a1_st"/>
          <p:cNvSpPr/>
          <p:nvPr/>
        </p:nvSpPr>
        <p:spPr>
          <a:xfrm>
            <a:off x="548640" y="4709160"/>
            <a:ext cx="6583680" cy="1234440"/>
          </a:xfrm>
          <a:prstGeom prst="roundRect">
            <a:avLst>
              <a:gd name="adj" fmla="val 5926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2" name="a1_st"/>
          <p:cNvSpPr txBox="1"/>
          <p:nvPr/>
        </p:nvSpPr>
        <p:spPr>
          <a:xfrm>
            <a:off x="777240" y="4709160"/>
            <a:ext cx="6172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accent1"/>
                </a:solidFill>
              </a:rPr>
              <a:t>Clever detail (real):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.shstrtab has no separate ".text". The section .text has sh_name = 0x20, which points into the middle of ".rela.text" (stored at 0x1b): 0x1b + 5 = 0x20. Shared tails save bytes.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7360920" y="1188720"/>
            <a:ext cx="4297680" cy="2286000"/>
          </a:xfrm>
          <a:prstGeom prst="roundRect">
            <a:avLst>
              <a:gd name="adj" fmla="val 32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4" name="Shape 11"/>
          <p:cNvSpPr/>
          <p:nvPr/>
        </p:nvSpPr>
        <p:spPr>
          <a:xfrm>
            <a:off x="7543800" y="135331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5" name="Text 12"/>
          <p:cNvSpPr txBox="1"/>
          <p:nvPr/>
        </p:nvSpPr>
        <p:spPr>
          <a:xfrm>
            <a:off x="7543800" y="135331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>
            <a:off x="7543800" y="1719072"/>
            <a:ext cx="3931920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Same as C strings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char *name = strtab + sym-&gt;st_name;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gives a normal C string, ending at '\0'. 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printf("%s", name)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just works.</a:t>
            </a:r>
            <a:endParaRPr lang="en-US" sz="1400" dirty="0"/>
          </a:p>
        </p:txBody>
      </p:sp>
      <p:sp>
        <p:nvSpPr>
          <p:cNvPr id="23" name="Shape 14"/>
          <p:cNvSpPr/>
          <p:nvPr/>
        </p:nvSpPr>
        <p:spPr>
          <a:xfrm>
            <a:off x="7360920" y="3657600"/>
            <a:ext cx="4297680" cy="2286000"/>
          </a:xfrm>
          <a:prstGeom prst="roundRect">
            <a:avLst>
              <a:gd name="adj" fmla="val 32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8" name="Shape 15"/>
          <p:cNvSpPr/>
          <p:nvPr/>
        </p:nvSpPr>
        <p:spPr>
          <a:xfrm>
            <a:off x="7543800" y="382219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9" name="Text 16"/>
          <p:cNvSpPr txBox="1"/>
          <p:nvPr/>
        </p:nvSpPr>
        <p:spPr>
          <a:xfrm>
            <a:off x="7543800" y="382219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7543800" y="4187952"/>
            <a:ext cx="3931920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Why not store names in the struct?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Names have different lengths; a struct must have a fixed size (24 bytes for a symbol). So the struct stores a number, and the text lives elsewhere.</a:t>
            </a:r>
            <a:endParaRPr lang="en-US" sz="1350" dirty="0"/>
          </a:p>
        </p:txBody>
      </p:sp>
      <p:sp>
        <p:nvSpPr>
          <p:cNvPr id="22" name="Text 1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33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symbol table: D and R records in one list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7315200" cy="2423160"/>
          </a:xfrm>
          <a:prstGeom prst="roundRect">
            <a:avLst>
              <a:gd name="adj" fmla="val 377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readelf -s main.o ; readelf -s data.o  (real, shortened)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9494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Num: Value  Size Type    Bind   Ndx Name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4: 0000     54 FUNC    GLOBAL   1 main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5: 0000      0 NOTYPE  GLOBAL UND counta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6: 0000      0 NOTYPE  GLOBAL UND total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7: 0000      0 NOTYPE  GLOBAL UND printf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--- data.o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2: 0000      7 OBJECT  GLOBAL   2 text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3: 0008      4 OBJECT  GLOBAL   2 len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48640" y="3749040"/>
            <a:ext cx="7315200" cy="2194560"/>
          </a:xfrm>
          <a:prstGeom prst="roundRect">
            <a:avLst>
              <a:gd name="adj" fmla="val 416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8770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8770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8770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794760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struct Elf64_Sym  (24 bytes)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4133088"/>
            <a:ext cx="69494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Elf64_Word    st_name;  /* offset in .strtab       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unsigned char st_info;  /* type (low 4) + bind (high 4)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unsigned char st_other; /* visibility            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Elf64_Half    st_shndx; /* section number, 0 = UND 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Elf64_Addr    st_value; /* offset in that section  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Elf64_Xword   st_size;  /* bytes                    */</a:t>
            </a:r>
            <a:endParaRPr lang="en-US" sz="1150" dirty="0"/>
          </a:p>
        </p:txBody>
      </p:sp>
      <p:sp>
        <p:nvSpPr>
          <p:cNvPr id="15" name="a1_sy"/>
          <p:cNvSpPr/>
          <p:nvPr/>
        </p:nvSpPr>
        <p:spPr>
          <a:xfrm>
            <a:off x="8092440" y="1188720"/>
            <a:ext cx="3566160" cy="1463040"/>
          </a:xfrm>
          <a:prstGeom prst="roundRect">
            <a:avLst>
              <a:gd name="adj" fmla="val 5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a1_sy"/>
          <p:cNvSpPr txBox="1"/>
          <p:nvPr/>
        </p:nvSpPr>
        <p:spPr>
          <a:xfrm>
            <a:off x="8229600" y="1234440"/>
            <a:ext cx="3337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Ndx = a section number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main lives in section 1 (.text) at offset 0: a D record.</a:t>
            </a:r>
            <a:endParaRPr lang="en-US" sz="1300" dirty="0"/>
          </a:p>
        </p:txBody>
      </p:sp>
      <p:sp>
        <p:nvSpPr>
          <p:cNvPr id="17" name="a2_sy"/>
          <p:cNvSpPr/>
          <p:nvPr/>
        </p:nvSpPr>
        <p:spPr>
          <a:xfrm>
            <a:off x="8092440" y="2788920"/>
            <a:ext cx="356616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8" name="a2_sy"/>
          <p:cNvSpPr txBox="1"/>
          <p:nvPr/>
        </p:nvSpPr>
        <p:spPr>
          <a:xfrm>
            <a:off x="8229600" y="2834640"/>
            <a:ext cx="3337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Ndx = UND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Defined elsewhere: an R record. Value 0, nobody knows it yet.</a:t>
            </a:r>
            <a:endParaRPr lang="en-US" sz="1300" dirty="0"/>
          </a:p>
        </p:txBody>
      </p:sp>
      <p:sp>
        <p:nvSpPr>
          <p:cNvPr id="19" name="a3_sy"/>
          <p:cNvSpPr/>
          <p:nvPr/>
        </p:nvSpPr>
        <p:spPr>
          <a:xfrm>
            <a:off x="8092440" y="4389120"/>
            <a:ext cx="356616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3_sy"/>
          <p:cNvSpPr txBox="1"/>
          <p:nvPr/>
        </p:nvSpPr>
        <p:spPr>
          <a:xfrm>
            <a:off x="8229600" y="4434840"/>
            <a:ext cx="3337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Size and Type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SIC had neither. ELF knows main is a 54-byte function and text a 7-byte object: gdb and the linker use this.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33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C's static keyword is a linker instruction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2286000"/>
          </a:xfrm>
          <a:prstGeom prst="roundRect">
            <a:avLst>
              <a:gd name="adj" fmla="val 4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a1.c and a2.c, both with static helper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a1.c */ static int helper(void) { return 1; }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 a2.c */ static int helper(void) { return 2; }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-o st a1.c a2.c &amp;&amp; ./st; echo $?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nm a1.o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0000000000000000 t helper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172200" y="1188720"/>
            <a:ext cx="5486400" cy="2286000"/>
          </a:xfrm>
          <a:prstGeom prst="roundRect">
            <a:avLst>
              <a:gd name="adj" fmla="val 4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3367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5379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7391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99516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same without static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373368" y="1572768"/>
            <a:ext cx="51206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-o st2 b1.c b2.c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multiple definition of `helper';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b1.c: first defined here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nm b1.o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0000000000000000 T helper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3703320"/>
            <a:ext cx="11109960" cy="1051560"/>
          </a:xfrm>
          <a:prstGeom prst="roundRect">
            <a:avLst>
              <a:gd name="adj" fmla="val 695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77240" y="3703320"/>
            <a:ext cx="10698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accent1"/>
                </a:solidFill>
              </a:rPr>
              <a:t>What really happens: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makes the symbol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LOCAL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(lower-case t). LOCAL symbols never enter the linker's global table, so two files can each have their own helper. Without static both are GLOBAL: the duplicate-symbol error of Lecture 5.1.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548640" y="4892040"/>
            <a:ext cx="5440680" cy="1051560"/>
          </a:xfrm>
          <a:prstGeom prst="roundRect">
            <a:avLst>
              <a:gd name="adj" fmla="val 695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731520" y="505663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31520" y="505663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731520" y="5422392"/>
            <a:ext cx="50749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Same idea in SIC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 label without EXTDEF stays inside its control section.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217920" y="4892040"/>
            <a:ext cx="5440680" cy="1051560"/>
          </a:xfrm>
          <a:prstGeom prst="roundRect">
            <a:avLst>
              <a:gd name="adj" fmla="val 695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400800" y="505663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400800" y="505663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6400800" y="5422392"/>
            <a:ext cx="50749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Opposite default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SIC hides names unless EXTDEF; C exports them unless static.</a:t>
            </a:r>
            <a:endParaRPr lang="en-US" sz="1350" dirty="0"/>
          </a:p>
        </p:txBody>
      </p:sp>
      <p:sp>
        <p:nvSpPr>
          <p:cNvPr id="26" name="Text 2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33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Relocations: the M records of 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766560" cy="1828800"/>
          </a:xfrm>
          <a:prstGeom prst="roundRect">
            <a:avLst>
              <a:gd name="adj" fmla="val 5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readelf -r main.o  (real, first 3 of 5)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400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Offset  Info              Type            Sym + Addend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0009  0000000500000004  R_X86_64_PLT32  counta - 4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000f  0000000600000002  R_X86_64_PC32   total - 4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0015  0000000600000002  R_X86_64_PC32   total - 4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48640" y="3154680"/>
            <a:ext cx="6766560" cy="1463040"/>
          </a:xfrm>
          <a:prstGeom prst="roundRect">
            <a:avLst>
              <a:gd name="adj" fmla="val 625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28269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28269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28269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200400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struct Elf64_Rela  (24 bytes)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538728"/>
            <a:ext cx="6400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Elf64_Addr   r_offset; /* where to patch          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Elf64_Xword  r_info;   /* symbol &lt;&lt; 32 | type     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Elf64_Sxword r_addend; /* a number to add          */</a:t>
            </a:r>
            <a:endParaRPr lang="en-US" sz="1150" dirty="0"/>
          </a:p>
        </p:txBody>
      </p:sp>
      <p:sp>
        <p:nvSpPr>
          <p:cNvPr id="15" name="a1_rl"/>
          <p:cNvSpPr/>
          <p:nvPr/>
        </p:nvSpPr>
        <p:spPr>
          <a:xfrm>
            <a:off x="7543800" y="1188720"/>
            <a:ext cx="411480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rl"/>
          <p:cNvSpPr/>
          <p:nvPr/>
        </p:nvSpPr>
        <p:spPr>
          <a:xfrm>
            <a:off x="7653528" y="144018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1_rl"/>
          <p:cNvSpPr txBox="1"/>
          <p:nvPr/>
        </p:nvSpPr>
        <p:spPr>
          <a:xfrm>
            <a:off x="7653528" y="14401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8" name="a1_rl"/>
          <p:cNvSpPr txBox="1"/>
          <p:nvPr/>
        </p:nvSpPr>
        <p:spPr>
          <a:xfrm>
            <a:off x="8138160" y="1188720"/>
            <a:ext cx="3383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r_info 0x0000000500000004: symbol </a:t>
            </a:r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5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(counta), type </a:t>
            </a:r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4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(PLT32)</a:t>
            </a:r>
            <a:endParaRPr lang="en-US" sz="1300" dirty="0"/>
          </a:p>
        </p:txBody>
      </p:sp>
      <p:sp>
        <p:nvSpPr>
          <p:cNvPr id="19" name="a2_rl"/>
          <p:cNvSpPr/>
          <p:nvPr/>
        </p:nvSpPr>
        <p:spPr>
          <a:xfrm>
            <a:off x="7543800" y="2130552"/>
            <a:ext cx="411480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a2_rl"/>
          <p:cNvSpPr/>
          <p:nvPr/>
        </p:nvSpPr>
        <p:spPr>
          <a:xfrm>
            <a:off x="7653528" y="238201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2_rl"/>
          <p:cNvSpPr txBox="1"/>
          <p:nvPr/>
        </p:nvSpPr>
        <p:spPr>
          <a:xfrm>
            <a:off x="7653528" y="23820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22" name="a2_rl"/>
          <p:cNvSpPr txBox="1"/>
          <p:nvPr/>
        </p:nvSpPr>
        <p:spPr>
          <a:xfrm>
            <a:off x="8138160" y="2130552"/>
            <a:ext cx="3383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Patch the 4 bytes at offset 9: the hole in 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e8 00 00 00 00</a:t>
            </a:r>
            <a:endParaRPr lang="en-US" sz="1300" dirty="0"/>
          </a:p>
        </p:txBody>
      </p:sp>
      <p:sp>
        <p:nvSpPr>
          <p:cNvPr id="23" name="a3_rl"/>
          <p:cNvSpPr/>
          <p:nvPr/>
        </p:nvSpPr>
        <p:spPr>
          <a:xfrm>
            <a:off x="7543800" y="3072384"/>
            <a:ext cx="411480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a3_rl"/>
          <p:cNvSpPr/>
          <p:nvPr/>
        </p:nvSpPr>
        <p:spPr>
          <a:xfrm>
            <a:off x="7653528" y="33238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a3_rl"/>
          <p:cNvSpPr txBox="1"/>
          <p:nvPr/>
        </p:nvSpPr>
        <p:spPr>
          <a:xfrm>
            <a:off x="7653528" y="33238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6" name="a3_rl"/>
          <p:cNvSpPr txBox="1"/>
          <p:nvPr/>
        </p:nvSpPr>
        <p:spPr>
          <a:xfrm>
            <a:off x="8138160" y="3072384"/>
            <a:ext cx="3383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Value = </a:t>
            </a:r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S + A − P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: symbol + addend − place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548640" y="4754880"/>
            <a:ext cx="11109960" cy="118872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777240" y="4754880"/>
            <a:ext cx="10698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accent1"/>
                </a:solidFill>
              </a:rPr>
              <a:t>The numbers from Lecture 5.1: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S = counta = 0x40116c, A = −4, P = 0x401136 + 9 = 0x40113f. 0x40116c − 4 − 0x40113f =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0x29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: exactly the 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e8 29 00 00 00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ld wrote. A relocation is an M record that also says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how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to compute the value.</a:t>
            </a:r>
            <a:endParaRPr lang="en-US" sz="1450" dirty="0"/>
          </a:p>
        </p:txBody>
      </p:sp>
      <p:sp>
        <p:nvSpPr>
          <p:cNvPr id="29" name="Text 27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§7.7 (relocation)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33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4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Segments: what the kernel loads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Program headers, the entry point, and a program with no sections at all.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33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Program headers of count: four LOAD segments</a:t>
            </a:r>
            <a:endParaRPr lang="en-US" sz="30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1143000"/>
                <a:gridCol w="914400"/>
                <a:gridCol w="1188720"/>
                <a:gridCol w="960120"/>
                <a:gridCol w="960120"/>
                <a:gridCol w="777240"/>
                <a:gridCol w="516636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Type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Offset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VirtAddr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FileSiz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MemSiz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Flags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Sections inside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INTERP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0x318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0x400318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0x1c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0x1c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.interp: "/lib64/ld-linux-x86-64.so.2"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LOAD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0x400000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0x500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0x500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headers, .dynsym, .rela.plt, …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LOAD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0x1000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0x401000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0x1bd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0x1bd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 E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.init .plt .plt.sec .text .fini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LOAD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0x2000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0x402000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0x114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0x114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.rodata .eh_frame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LOAD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0x2df8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0x403df8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0x22c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0x238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RW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.dynamic .got .got.plt .data .bss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DYNAMIC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0x2e08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0x403e08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0x1d0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0x1d0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RW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.dynamic: the table for ld.so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a1_pg"/>
          <p:cNvSpPr/>
          <p:nvPr/>
        </p:nvSpPr>
        <p:spPr>
          <a:xfrm>
            <a:off x="548640" y="4526280"/>
            <a:ext cx="352044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5" name="a1_pg"/>
          <p:cNvSpPr txBox="1"/>
          <p:nvPr/>
        </p:nvSpPr>
        <p:spPr>
          <a:xfrm>
            <a:off x="713232" y="4562856"/>
            <a:ext cx="320040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Grouped by permission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Many sections, few segments: all code together (R E), all writable data together (RW). The kernel maps each LOAD with mmap.</a:t>
            </a:r>
            <a:endParaRPr lang="en-US" sz="1250" dirty="0"/>
          </a:p>
        </p:txBody>
      </p:sp>
      <p:sp>
        <p:nvSpPr>
          <p:cNvPr id="6" name="a2_pg"/>
          <p:cNvSpPr/>
          <p:nvPr/>
        </p:nvSpPr>
        <p:spPr>
          <a:xfrm>
            <a:off x="4297680" y="4526280"/>
            <a:ext cx="3520440" cy="1417320"/>
          </a:xfrm>
          <a:prstGeom prst="roundRect">
            <a:avLst>
              <a:gd name="adj" fmla="val 516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7" name="a2_pg"/>
          <p:cNvSpPr txBox="1"/>
          <p:nvPr/>
        </p:nvSpPr>
        <p:spPr>
          <a:xfrm>
            <a:off x="4462272" y="4562856"/>
            <a:ext cx="320040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MemSiz &gt; FileSiz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0x238 − 0x22c = 12 bytes of .bss: no bytes in the file, zero-filled in memory.</a:t>
            </a:r>
            <a:endParaRPr lang="en-US" sz="1250" dirty="0"/>
          </a:p>
        </p:txBody>
      </p:sp>
      <p:sp>
        <p:nvSpPr>
          <p:cNvPr id="8" name="a3_pg"/>
          <p:cNvSpPr/>
          <p:nvPr/>
        </p:nvSpPr>
        <p:spPr>
          <a:xfrm>
            <a:off x="8046720" y="4526280"/>
            <a:ext cx="352044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9" name="a3_pg"/>
          <p:cNvSpPr txBox="1"/>
          <p:nvPr/>
        </p:nvSpPr>
        <p:spPr>
          <a:xfrm>
            <a:off x="8211312" y="4562856"/>
            <a:ext cx="320040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Offset ≡ address (mod 0x1000)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0x2df8 and 0x403df8 end the same: pages of the file map onto pages of memory.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§7.8–7.9 (executable object files, loading)</a:t>
            </a:r>
            <a:endParaRPr lang="en-US" sz="1100" dirty="0"/>
          </a:p>
        </p:txBody>
      </p:sp>
      <p:sp>
        <p:nvSpPr>
          <p:cNvPr id="12" name="Text 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33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e_entry points to _start, not to main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675120" cy="3108960"/>
          </a:xfrm>
          <a:prstGeom prst="roundRect">
            <a:avLst>
              <a:gd name="adj" fmla="val 294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objdump -d count  (real, excerpt)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30936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0000000000401050 &lt;_start&gt;: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401054:  31 ed        xor    %ebp,%ebp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40105d:  48 83 e4 f0  and    $0xfff…f0,%rsp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…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401068:  48 c7 c7 36 11 40 00  mov $0x401136,%rdi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40106f:  ff 15 63 2f 00 00     call *…  &lt;__libc_start_main&gt;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401075:  f4           hlt</a:t>
            </a:r>
            <a:endParaRPr lang="en-US" sz="1200" dirty="0"/>
          </a:p>
        </p:txBody>
      </p:sp>
      <p:sp>
        <p:nvSpPr>
          <p:cNvPr id="9" name="a1_ep"/>
          <p:cNvSpPr/>
          <p:nvPr/>
        </p:nvSpPr>
        <p:spPr>
          <a:xfrm>
            <a:off x="7452360" y="1188720"/>
            <a:ext cx="420624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ep"/>
          <p:cNvSpPr txBox="1"/>
          <p:nvPr/>
        </p:nvSpPr>
        <p:spPr>
          <a:xfrm>
            <a:off x="7635240" y="1234440"/>
            <a:ext cx="3886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Entry point 0x401050 = _start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A small piece of code from the C library (crt1.o), linked into every C program.</a:t>
            </a:r>
            <a:endParaRPr lang="en-US" sz="1300" dirty="0"/>
          </a:p>
        </p:txBody>
      </p:sp>
      <p:sp>
        <p:nvSpPr>
          <p:cNvPr id="11" name="a2_ep"/>
          <p:cNvSpPr/>
          <p:nvPr/>
        </p:nvSpPr>
        <p:spPr>
          <a:xfrm>
            <a:off x="7452360" y="2788920"/>
            <a:ext cx="420624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2" name="a2_ep"/>
          <p:cNvSpPr txBox="1"/>
          <p:nvPr/>
        </p:nvSpPr>
        <p:spPr>
          <a:xfrm>
            <a:off x="7635240" y="2834640"/>
            <a:ext cx="3886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0x401136 = main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_start passes main's address to __libc_start_main, which sets up the C library, calls main, then calls exit with main's return value.</a:t>
            </a:r>
            <a:endParaRPr lang="en-US" sz="1300" dirty="0"/>
          </a:p>
        </p:txBody>
      </p:sp>
      <p:sp>
        <p:nvSpPr>
          <p:cNvPr id="13" name="a3_ep"/>
          <p:cNvSpPr/>
          <p:nvPr/>
        </p:nvSpPr>
        <p:spPr>
          <a:xfrm>
            <a:off x="7452360" y="4389120"/>
            <a:ext cx="420624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a3_ep"/>
          <p:cNvSpPr txBox="1"/>
          <p:nvPr/>
        </p:nvSpPr>
        <p:spPr>
          <a:xfrm>
            <a:off x="7635240" y="4434840"/>
            <a:ext cx="3886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hlt is never reached</a:t>
            </a:r>
            <a:endParaRPr lang="en-US" sz="13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__libc_start_main never returns. If it did, hlt (a privileged instruction) would crash the program.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4480560"/>
            <a:ext cx="6675120" cy="1463040"/>
          </a:xfrm>
          <a:prstGeom prst="roundRect">
            <a:avLst>
              <a:gd name="adj" fmla="val 5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77240" y="4480560"/>
            <a:ext cx="6263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accent1"/>
                </a:solidFill>
              </a:rPr>
              <a:t>C link: who calls main?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You always wrote 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main(void)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as if it were the start. It is the start of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your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code only. 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 0;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in main becomes 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exit(0)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in __libc_start_main.</a:t>
            </a:r>
            <a:endParaRPr lang="en-US" sz="1450" dirty="0"/>
          </a:p>
        </p:txBody>
      </p:sp>
      <p:sp>
        <p:nvSpPr>
          <p:cNvPr id="18" name="Text 1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33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Which parts does a program need to run?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577840" cy="2514600"/>
          </a:xfrm>
          <a:prstGeom prst="roundRect">
            <a:avLst>
              <a:gd name="adj" fmla="val 363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strip removes .symtab and .strtab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2120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cp count count_strip &amp;&amp; strip count_strip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 count count_strip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16064 count      14496 count_strip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./count_strip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 = 3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nm count_strip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nm: count_strip: no symbols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355080" y="1188720"/>
            <a:ext cx="5303520" cy="2514600"/>
          </a:xfrm>
          <a:prstGeom prst="roundRect">
            <a:avLst>
              <a:gd name="adj" fmla="val 363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5196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7208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9220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78040" y="123444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but the dynamic symbols stay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556248" y="1572768"/>
            <a:ext cx="4937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nm -D count_strip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w __gmon_start__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U __libc_start_main@GLIBC_2.34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U printf@GLIBC_2.2.5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readelf -d count_pie | head -3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(NEEDED) Shared library: [libc.so.6]</a:t>
            </a:r>
            <a:endParaRPr lang="en-US" sz="12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840480"/>
          <a:ext cx="11109960" cy="914400"/>
        </p:xfrm>
        <a:graphic>
          <a:graphicData uri="http://schemas.openxmlformats.org/drawingml/2006/table">
            <a:tbl>
              <a:tblPr/>
              <a:tblGrid>
                <a:gridCol w="5120640"/>
                <a:gridCol w="3291840"/>
                <a:gridCol w="2697480"/>
              </a:tblGrid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Who needs it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Can be removed?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program headers, LOAD segments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kernel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.dynsym, .dynamic, .rela.plt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ld.so (run-time linking)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.symtab, .strtab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ld, gdb, nm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yes: strip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.debug_*  (gcc -g adds 6 of them)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gdb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yes: strip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7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33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smallest program: an ELF file written by hand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03504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tiny.asm (nasm -f bin), shortened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66928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org  0x400000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ehdr:   db   0x7F, "ELF", 2, 1, 1, 0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times 8 db 0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dw   2           ; e_type: EXEC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dw   0x3E        ; e_machine: x86-64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dd   1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dq   _start      ; e_entry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dq   phdr - $$   ; e_phoff = 64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dq   0           ; e_shoff: no sections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… sizes, e_phnum = 1 …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phdr:   dd   1, 5        ; PT_LOAD, R+X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dq   0, $$, $$   ; offset, vaddr, paddr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dq   filesize, filesize, 0x1000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_start: mov  edi, 42     ; exit status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mov  eax, 60     ; 60 = exit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syscall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812280" y="1188720"/>
            <a:ext cx="4846320" cy="2514600"/>
          </a:xfrm>
          <a:prstGeom prst="roundRect">
            <a:avLst>
              <a:gd name="adj" fmla="val 363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9768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71780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3792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635240" y="123444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build and run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013448" y="1572768"/>
            <a:ext cx="4480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nasm -f bin tiny.asm -o tiny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chmod +x tiny &amp;&amp; ./tiny; echo $?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42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 tiny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132 bytes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./tiny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execve("./tiny", …) = 0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exit(42)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812280" y="3840480"/>
            <a:ext cx="4846320" cy="2103120"/>
          </a:xfrm>
          <a:prstGeom prst="roundRect">
            <a:avLst>
              <a:gd name="adj" fmla="val 3478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6995160" y="3931920"/>
            <a:ext cx="4526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accent1"/>
                </a:solidFill>
              </a:rPr>
              <a:t>What this proves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An executable needs only an </a:t>
            </a:r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ELF header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(64 bytes), one </a:t>
            </a:r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program header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(56) and the </a:t>
            </a:r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code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(12). 64 + 56 + 12 = 132. No sections, no symbols, no libc, no main: the kernel does not need them.</a:t>
            </a:r>
            <a:endParaRPr lang="en-US" sz="1350" dirty="0"/>
          </a:p>
        </p:txBody>
      </p:sp>
      <p:sp>
        <p:nvSpPr>
          <p:cNvPr id="18" name="Text 1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33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the kernel read tiny, byte by byte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2 minutes,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Every number is read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backwards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(little-endian).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e_phoff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sends the kernel to byte 64.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e_shoff = 0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sections are never needed.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PT_LOAD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maps the file at 0x400000, r-x.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Three instructions end in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exit(42)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33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When the bytes are wrong (real errors)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1. Change one byte of the magic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520440" cy="3017520"/>
          </a:xfrm>
          <a:prstGeom prst="roundRect">
            <a:avLst>
              <a:gd name="adj" fmla="val 303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1323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91440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111556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1371600" y="164592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749808" y="1984248"/>
            <a:ext cx="31546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cp count bad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printf 'X' | dd of=bad bs=1 seek=1 \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conv=notrunc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./bad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cannot execute binary file: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Exec format error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readelf -h bad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 an ELF file - it has the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wrong magic bytes at the start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4754880"/>
            <a:ext cx="3520440" cy="118872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685800" y="4754880"/>
            <a:ext cx="3246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7f 58 4c 46 is not ELF. The kernel checks 4 bytes and stops.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297680" y="118872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2. Run a .o file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297680" y="1600200"/>
            <a:ext cx="3520440" cy="3017520"/>
          </a:xfrm>
          <a:prstGeom prst="roundRect">
            <a:avLst>
              <a:gd name="adj" fmla="val 303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446227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466344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486460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5120640" y="164592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4498848" y="1984248"/>
            <a:ext cx="31546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chmod +x main.o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./main.o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cannot execute binary file: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Exec format error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297680" y="4754880"/>
            <a:ext cx="3520440" cy="118872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4434840" y="4754880"/>
            <a:ext cx="3246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A real ELF file, but REL with no program headers: there is nothing the kernel could load.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046720" y="118872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3. Wrong machine (homework)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8046720" y="1600200"/>
            <a:ext cx="3520440" cy="3017520"/>
          </a:xfrm>
          <a:prstGeom prst="roundRect">
            <a:avLst>
              <a:gd name="adj" fmla="val 303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821131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841248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861364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8869680" y="164592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bash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8247888" y="1984248"/>
            <a:ext cx="315468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tiny with e_machine = 0xB7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./t_arm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cannot execute binary file: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Exec format error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8046720" y="4754880"/>
            <a:ext cx="3520440" cy="118872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8183880" y="4754880"/>
            <a:ext cx="3246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0xB7 = 183 = 64-bit ARM. Right format, wrong CPU.</a:t>
            </a:r>
            <a:endParaRPr lang="en-US" sz="1300" dirty="0"/>
          </a:p>
        </p:txBody>
      </p:sp>
      <p:sp>
        <p:nvSpPr>
          <p:cNvPr id="31" name="Text 2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26 / 33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Other systems, same ideas</a:t>
            </a:r>
            <a:endParaRPr lang="en-US" sz="30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834640"/>
                <a:gridCol w="2468880"/>
                <a:gridCol w="443484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Format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Used by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Typical files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Same parts as ELF?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ELF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Linux, BSD, Android, most embedded systems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.o  (no ext.)  .so  core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—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PE / COFF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Windows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.obj  .exe  .dll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header, sections, symbols, relocations, import table (like the GOT)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Mach-O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macOS, iOS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.o  (no ext.)  .dylib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header, load commands (like program headers), segments with sections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a.out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early Unix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a.out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 tiny header, text, data, symbols, relocations: the name gcc still uses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4663440"/>
            <a:ext cx="11109960" cy="1280160"/>
          </a:xfrm>
          <a:prstGeom prst="roundRect">
            <a:avLst>
              <a:gd name="adj" fmla="val 571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77240" y="4663440"/>
            <a:ext cx="1069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accent1"/>
                </a:solidFill>
              </a:rPr>
              <a:t>Why a.out?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When you run 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hello.c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without -o, the output is still called a.out: the name of the old Unix format, kept for tradition. Today that file is ELF (check it with 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file a.out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). Whatever the format, you now know what to look for: a header, code and data, symbols, relocations, and a list of what to load where.</a:t>
            </a:r>
            <a:endParaRPr lang="en-US" sz="1450" dirty="0"/>
          </a:p>
        </p:txBody>
      </p:sp>
      <p:sp>
        <p:nvSpPr>
          <p:cNvPr id="7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27 / 33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6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Write a small readelf in C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elfread.c: about 200 lines, five TODOs, checked against the real readelf.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28 / 33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6 tasks, step by step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3898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389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98448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1: the magic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memcmp(buf, ELFMAG, SELFMAG)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Test: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./elfread elfread.c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must say "not an ELF file".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355080" y="13898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355080" y="1389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7040880" y="1298448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2: sections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Point an Elf64_Shdr array at e_shoff; names from .shstrtab. Compare with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readelf -S main.o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2761488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31520" y="296265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31520" y="2962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2871216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3: symbols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Use sh_link to find the names; ELF64_ST_TYPE and ELF64_ST_BIND. Compare with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readelf -s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172200" y="2761488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355080" y="296265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355080" y="2962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040880" y="2871216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4: relocations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Split r_info with ELF64_R_SYM and ELF64_R_TYPE. Check counta − 4 at offset 9.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4334256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31520" y="45354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4535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417320" y="4443984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5: program headers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Same pattern as TODO 2 with Elf64_Phdr. Try it on count and on tiny.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172200" y="4334256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355080" y="45354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355080" y="4535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7040880" y="4443984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Check everything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./elfread main.o | diff - expected_main.o.txt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(and sections.o, tiny): no output means done.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58978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i="1" dirty="0">
                <a:solidFill>
                  <a:schemeClr val="accent3"/>
                </a:solidFill>
              </a:rPr>
              <a:t>Submit: elfread.c and its output for count. Extra: run it on a damaged file (bad) and on /bin/ls.</a:t>
            </a: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29 / 33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first four bytes of every ELF file?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7f 45 4c 46 (0x7f 'E' 'L' 'F')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Which table does the kernel read: sections or program headers?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program headers (segments)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int n = 3;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at file scope: section and binding?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.data, LOCAL (nm: d)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r_info = 0x0000000700000004: symbol and type?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symbol 7 (printf in main.o), type 4 = PLT32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Why does a 4000-byte zero array not make the .o file bigger?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it is in .bss (NOBITS): only its size is stored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30 / 33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.o files, executables and .so files are all ELF: header, sections and/or segments.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ELF header is a 64-byte C struct; every table after it is an array of structs.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Sections are for the linker; segments (program headers) are for the kernel.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.symtab = D and R records; .rela = M records with a formula: S + A − P.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54864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4"/>
          <p:cNvSpPr/>
          <p:nvPr/>
        </p:nvSpPr>
        <p:spPr>
          <a:xfrm>
            <a:off x="74980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258" y="4908042"/>
            <a:ext cx="342900" cy="3429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64592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C's static makes a symbol LOCAL; .bss stores only a size.</a:t>
            </a:r>
            <a:endParaRPr lang="en-US" sz="1500" dirty="0"/>
          </a:p>
        </p:txBody>
      </p:sp>
      <p:sp>
        <p:nvSpPr>
          <p:cNvPr id="23" name="Shape 16"/>
          <p:cNvSpPr/>
          <p:nvPr/>
        </p:nvSpPr>
        <p:spPr>
          <a:xfrm>
            <a:off x="617220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637336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4818" y="4908042"/>
            <a:ext cx="342900" cy="34290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26948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running program needs only a header, a program header and code: 132 bytes.</a:t>
            </a:r>
            <a:endParaRPr lang="en-US" sz="1500" dirty="0"/>
          </a:p>
        </p:txBody>
      </p:sp>
      <p:sp>
        <p:nvSpPr>
          <p:cNvPr id="28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31 / 33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6 (due before Lecture 7.1)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274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274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Decode a header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795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From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 -A x -t x1 -N 64 count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(lab files) find by hand: type, entry point, e_phoff, e_shoff, e_phnum, e_shnum. Then check with readelf -h.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030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030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Predict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67128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For each global and static name in sections.c, predict section, nm letter and binding before running nm. Explain calls.0.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8785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878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Relocate by hand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54680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main.o's relocation at offset 0xf: total − 4, type PC32. main is at 0x401136, total at 0x404028. Compute the 4 bytes ld writes, then find them in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objdump -d count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540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540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Break tiny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42232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Make three copies of tiny.asm: exit status 7; p_flags = 4; e_machine = 0xB7. Predict, run, and explain each result.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295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295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Extend elfread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29784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Add an option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-x NAME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that prints a section in hex like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readelf -x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Test it on .rodata and .strtab of main.o.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32 / 33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7.1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Part B begins: the Linux kernel, an overview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Part A followed a program from source to an ELF file. Part B follows it into a running system: what the kernel is made of (7.1), then how the machine boots and starts the first process (7.2).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Main text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E. Bryant &amp; D. R. O'Hallaron,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CS:APP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§7.4–7.9 (ELF, symbols, relocation, loading).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Reference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man 5 elf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/usr/include/elf.h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on the lab PC: the structs from today, offline.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Beck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L. L. Beck,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System Software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§3.5 (loader examples) for comparison.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Lab files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lab6_files.zip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starter, demos, tiny.asm, run_all6.sh, expected outputs.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33 / 33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6: Object File Formats (ELF)</dc:title>
  <dc:subject>PptxGenJS Presentation</dc:subject>
  <dc:creator>Md Mahbub E Noor</dc:creator>
  <cp:lastModifiedBy>Md Mahbub E Noor</cp:lastModifiedBy>
  <cp:revision>1</cp:revision>
  <dcterms:created xsi:type="dcterms:W3CDTF">2026-10-15T05:37:13Z</dcterms:created>
  <dcterms:modified xsi:type="dcterms:W3CDTF">2026-10-15T05:37:13Z</dcterms:modified>
</cp:coreProperties>
</file>